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78" r:id="rId3"/>
    <p:sldId id="275" r:id="rId4"/>
    <p:sldId id="276" r:id="rId5"/>
    <p:sldId id="280" r:id="rId6"/>
    <p:sldId id="281" r:id="rId7"/>
    <p:sldId id="284" r:id="rId8"/>
    <p:sldId id="283" r:id="rId9"/>
    <p:sldId id="279" r:id="rId10"/>
    <p:sldId id="285" r:id="rId11"/>
    <p:sldId id="258" r:id="rId12"/>
    <p:sldId id="259" r:id="rId13"/>
    <p:sldId id="272" r:id="rId14"/>
    <p:sldId id="303" r:id="rId15"/>
    <p:sldId id="302" r:id="rId16"/>
    <p:sldId id="305" r:id="rId17"/>
    <p:sldId id="306" r:id="rId18"/>
    <p:sldId id="307" r:id="rId19"/>
    <p:sldId id="309" r:id="rId20"/>
    <p:sldId id="310" r:id="rId21"/>
    <p:sldId id="311" r:id="rId22"/>
    <p:sldId id="313" r:id="rId23"/>
    <p:sldId id="314" r:id="rId24"/>
    <p:sldId id="315" r:id="rId25"/>
    <p:sldId id="328" r:id="rId26"/>
    <p:sldId id="327" r:id="rId27"/>
    <p:sldId id="331" r:id="rId28"/>
    <p:sldId id="334" r:id="rId29"/>
    <p:sldId id="332" r:id="rId30"/>
    <p:sldId id="261" r:id="rId31"/>
    <p:sldId id="262" r:id="rId32"/>
    <p:sldId id="263" r:id="rId33"/>
    <p:sldId id="266" r:id="rId34"/>
    <p:sldId id="264" r:id="rId35"/>
    <p:sldId id="267" r:id="rId36"/>
    <p:sldId id="268" r:id="rId37"/>
    <p:sldId id="333" r:id="rId38"/>
    <p:sldId id="269" r:id="rId39"/>
  </p:sldIdLst>
  <p:sldSz cx="18288000" cy="10287000"/>
  <p:notesSz cx="6858000" cy="9144000"/>
  <p:embeddedFontLst>
    <p:embeddedFont>
      <p:font typeface="NanumSquareRoundOTF Bold" panose="020B0600000101010101" pitchFamily="34" charset="-127"/>
      <p:bold r:id="rId41"/>
    </p:embeddedFont>
    <p:embeddedFont>
      <p:font typeface="NanumSquareRoundOTF ExtraBold" panose="020B0600000101010101" pitchFamily="34" charset="-127"/>
      <p:bold r:id="rId42"/>
    </p:embeddedFont>
    <p:embeddedFont>
      <p:font typeface="NanumSquareRoundOTF Light" panose="020B0600000101010101" pitchFamily="34" charset="-127"/>
      <p:regular r:id="rId43"/>
    </p:embeddedFont>
    <p:embeddedFont>
      <p:font typeface="Noto Sans CJK KR Bold" panose="020B0800000000000000" pitchFamily="34" charset="-128"/>
      <p:bold r:id="rId44"/>
    </p:embeddedFont>
    <p:embeddedFont>
      <p:font typeface="Noto Sans CJK KR Regular" panose="020B0500000000000000" pitchFamily="34" charset="-128"/>
      <p:regular r:id="rId45"/>
    </p:embeddedFont>
    <p:embeddedFont>
      <p:font typeface="맑은 고딕" panose="020B0503020000020004" pitchFamily="34" charset="-127"/>
      <p:regular r:id="rId46"/>
      <p:bold r:id="rId47"/>
    </p:embeddedFont>
    <p:embeddedFont>
      <p:font typeface="Cambria Math" panose="02040503050406030204" pitchFamily="18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8" autoAdjust="0"/>
    <p:restoredTop sz="88725" autoAdjust="0"/>
  </p:normalViewPr>
  <p:slideViewPr>
    <p:cSldViewPr>
      <p:cViewPr varScale="1">
        <p:scale>
          <a:sx n="84" d="100"/>
          <a:sy n="84" d="100"/>
        </p:scale>
        <p:origin x="18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/>
              <a:t>트래픽 현황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트래픽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2019.12</c:v>
                </c:pt>
                <c:pt idx="1">
                  <c:v>2020.12</c:v>
                </c:pt>
                <c:pt idx="2">
                  <c:v>2021.12</c:v>
                </c:pt>
                <c:pt idx="3">
                  <c:v>2022.12</c:v>
                </c:pt>
                <c:pt idx="4">
                  <c:v>2023.12</c:v>
                </c:pt>
                <c:pt idx="5">
                  <c:v>2024.3</c:v>
                </c:pt>
                <c:pt idx="6">
                  <c:v>2024.6</c:v>
                </c:pt>
                <c:pt idx="7">
                  <c:v>2024.9</c:v>
                </c:pt>
                <c:pt idx="8">
                  <c:v>2024.12</c:v>
                </c:pt>
                <c:pt idx="9">
                  <c:v>2025.3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 formatCode="#,##0">
                  <c:v>12571</c:v>
                </c:pt>
                <c:pt idx="1">
                  <c:v>14700</c:v>
                </c:pt>
                <c:pt idx="2">
                  <c:v>16888</c:v>
                </c:pt>
                <c:pt idx="3">
                  <c:v>21108</c:v>
                </c:pt>
                <c:pt idx="4">
                  <c:v>26198</c:v>
                </c:pt>
                <c:pt idx="5">
                  <c:v>26226</c:v>
                </c:pt>
                <c:pt idx="6">
                  <c:v>27406</c:v>
                </c:pt>
                <c:pt idx="7">
                  <c:v>27366</c:v>
                </c:pt>
                <c:pt idx="8">
                  <c:v>28793</c:v>
                </c:pt>
                <c:pt idx="9">
                  <c:v>29770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7D-5942-B101-AB6368606F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동영상 트래픽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2019.12</c:v>
                </c:pt>
                <c:pt idx="1">
                  <c:v>2020.12</c:v>
                </c:pt>
                <c:pt idx="2">
                  <c:v>2021.12</c:v>
                </c:pt>
                <c:pt idx="3">
                  <c:v>2022.12</c:v>
                </c:pt>
                <c:pt idx="4">
                  <c:v>2023.12</c:v>
                </c:pt>
                <c:pt idx="5">
                  <c:v>2024.3</c:v>
                </c:pt>
                <c:pt idx="6">
                  <c:v>2024.6</c:v>
                </c:pt>
                <c:pt idx="7">
                  <c:v>2024.9</c:v>
                </c:pt>
                <c:pt idx="8">
                  <c:v>2024.12</c:v>
                </c:pt>
                <c:pt idx="9">
                  <c:v>2025.3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7252</c:v>
                </c:pt>
                <c:pt idx="1">
                  <c:v>8579</c:v>
                </c:pt>
                <c:pt idx="2">
                  <c:v>10419</c:v>
                </c:pt>
                <c:pt idx="3">
                  <c:v>11814</c:v>
                </c:pt>
                <c:pt idx="4">
                  <c:v>14082</c:v>
                </c:pt>
                <c:pt idx="5">
                  <c:v>14076</c:v>
                </c:pt>
                <c:pt idx="6">
                  <c:v>15133</c:v>
                </c:pt>
                <c:pt idx="7">
                  <c:v>15467</c:v>
                </c:pt>
                <c:pt idx="8">
                  <c:v>16498</c:v>
                </c:pt>
                <c:pt idx="9">
                  <c:v>17524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7D-5942-B101-AB6368606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2700768"/>
        <c:axId val="333218784"/>
      </c:lineChart>
      <c:catAx>
        <c:axId val="33270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3218784"/>
        <c:crosses val="autoZero"/>
        <c:auto val="1"/>
        <c:lblAlgn val="ctr"/>
        <c:lblOffset val="100"/>
        <c:noMultiLvlLbl val="0"/>
      </c:catAx>
      <c:valAx>
        <c:axId val="333218784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270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네트워크 트래픽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트래픽량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h:mm</c:formatCode>
                <c:ptCount val="5"/>
                <c:pt idx="0">
                  <c:v>0.41666666666666669</c:v>
                </c:pt>
                <c:pt idx="1">
                  <c:v>0.45833333333333331</c:v>
                </c:pt>
                <c:pt idx="2">
                  <c:v>0.5</c:v>
                </c:pt>
                <c:pt idx="3">
                  <c:v>0.54166666666666663</c:v>
                </c:pt>
                <c:pt idx="4">
                  <c:v>0.58333333333333337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98</c:v>
                </c:pt>
                <c:pt idx="1">
                  <c:v>99</c:v>
                </c:pt>
                <c:pt idx="2">
                  <c:v>98</c:v>
                </c:pt>
                <c:pt idx="3">
                  <c:v>98</c:v>
                </c:pt>
                <c:pt idx="4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78-AE43-9302-E8D3CF613E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h:mm</c:formatCode>
                <c:ptCount val="5"/>
                <c:pt idx="0">
                  <c:v>0.41666666666666669</c:v>
                </c:pt>
                <c:pt idx="1">
                  <c:v>0.45833333333333331</c:v>
                </c:pt>
                <c:pt idx="2">
                  <c:v>0.5</c:v>
                </c:pt>
                <c:pt idx="3">
                  <c:v>0.54166666666666663</c:v>
                </c:pt>
                <c:pt idx="4">
                  <c:v>0.58333333333333337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78-AE43-9302-E8D3CF613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813552"/>
        <c:axId val="332815264"/>
      </c:areaChart>
      <c:catAx>
        <c:axId val="332813552"/>
        <c:scaling>
          <c:orientation val="minMax"/>
        </c:scaling>
        <c:delete val="0"/>
        <c:axPos val="b"/>
        <c:numFmt formatCode="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2815264"/>
        <c:crosses val="autoZero"/>
        <c:auto val="1"/>
        <c:lblAlgn val="ctr"/>
        <c:lblOffset val="100"/>
        <c:noMultiLvlLbl val="0"/>
      </c:catAx>
      <c:valAx>
        <c:axId val="3328152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2813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TLS v1.2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12-C846-B098-44397CE116A7}"/>
              </c:ext>
            </c:extLst>
          </c:dPt>
          <c:dPt>
            <c:idx val="1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B9-8B45-AF62-B1E2BB03791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86B926B-7CD9-104B-B035-AF03ACBD4BAE}" type="VALUE">
                      <a:rPr lang="en-US" altLang="ko-KR" sz="3200" smtClean="0"/>
                      <a:pPr>
                        <a:defRPr/>
                      </a:pPr>
                      <a:t>[값]</a:t>
                    </a:fld>
                    <a:r>
                      <a:rPr lang="en-US" altLang="ko-KR" sz="320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607959516424082"/>
                      <c:h val="0.137911275415896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612-C846-B098-44397CE116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지원</c:v>
                </c:pt>
                <c:pt idx="1">
                  <c:v>미지원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12-C846-B098-44397CE11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TLS v1.3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12-C846-B098-44397CE116A7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612-C846-B098-44397CE116A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86B926B-7CD9-104B-B035-AF03ACBD4BAE}" type="VALUE">
                      <a:rPr lang="en-US" altLang="ko-KR" sz="3200" smtClean="0"/>
                      <a:pPr>
                        <a:defRPr/>
                      </a:pPr>
                      <a:t>[값]</a:t>
                    </a:fld>
                    <a:r>
                      <a:rPr lang="en-US" altLang="ko-KR" sz="320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607959516424082"/>
                      <c:h val="0.137911275415896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612-C846-B098-44397CE116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지원</c:v>
                </c:pt>
                <c:pt idx="1">
                  <c:v>미지원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70.099999999999994</c:v>
                </c:pt>
                <c:pt idx="1">
                  <c:v>29.9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12-C846-B098-44397CE11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4A48B-EF8D-8146-A524-E7A0F35D1AB6}" type="datetimeFigureOut">
              <a:rPr kumimoji="1" lang="ko-KR" altLang="en-US" smtClean="0"/>
              <a:t>2025. 5. 28.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0E6D3-0595-6543-AC58-B2CEADD1AF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733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E6D3-0595-6543-AC58-B2CEADD1AFD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441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8765D-2C90-B01A-22F4-32AB9E7B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A32898-3CE5-23B5-0BB5-FDF5AF174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E9ADFD-5902-3588-D480-CF1693B79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즉</a:t>
            </a:r>
            <a:r>
              <a:rPr lang="en-US" altLang="ko-KR" b="0" dirty="0"/>
              <a:t>, </a:t>
            </a:r>
            <a:r>
              <a:rPr lang="ko-KR" altLang="en-US" b="0" dirty="0"/>
              <a:t>각 트래픽 흐름은 해당 </a:t>
            </a:r>
            <a:r>
              <a:rPr lang="en" altLang="ko-KR" b="0" dirty="0"/>
              <a:t>N-</a:t>
            </a:r>
            <a:r>
              <a:rPr lang="ko-KR" altLang="en-US" b="0" dirty="0"/>
              <a:t>그램 조합이 등장한 위치의 비트를 ‘</a:t>
            </a:r>
            <a:r>
              <a:rPr lang="en-US" altLang="ko-KR" b="0" dirty="0"/>
              <a:t>1’</a:t>
            </a:r>
            <a:r>
              <a:rPr lang="ko-KR" altLang="en-US" b="0" dirty="0"/>
              <a:t>로 설정한 고정 길이의 비트맵으로 표현되며</a:t>
            </a:r>
            <a:r>
              <a:rPr lang="en-US" altLang="ko-KR" b="0" dirty="0"/>
              <a:t>,</a:t>
            </a:r>
            <a:r>
              <a:rPr lang="ko-KR" altLang="en-US" b="0" dirty="0"/>
              <a:t> 하나의 플로우당 한 개의 비트맵이 생성됩니다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N-gram</a:t>
            </a:r>
            <a:r>
              <a:rPr lang="ko-KR" altLang="en-US" b="0" dirty="0"/>
              <a:t>과 슬라이딩 윈도우를 사용하는 이유는 중간에 패턴이 바뀔 때를 대비해 강건하게 대비하기 </a:t>
            </a:r>
            <a:r>
              <a:rPr lang="ko-KR" altLang="en-US" b="0" dirty="0" err="1"/>
              <a:t>위해서입니다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r>
              <a:rPr lang="ko-KR" altLang="en-US" b="0" dirty="0"/>
              <a:t>이렇게 생성된 비트맵은 나중에 클래스별 템플릿과 </a:t>
            </a:r>
            <a:r>
              <a:rPr lang="en" altLang="ko-KR" b="0" dirty="0"/>
              <a:t>AND </a:t>
            </a:r>
            <a:r>
              <a:rPr lang="ko-KR" altLang="en-US" b="0" dirty="0"/>
              <a:t>연산을 통해 유사도를 계산하는 데 사용되며</a:t>
            </a:r>
            <a:r>
              <a:rPr lang="en-US" altLang="ko-KR" b="0" dirty="0"/>
              <a:t>, </a:t>
            </a:r>
            <a:r>
              <a:rPr lang="ko-KR" altLang="en-US" b="0" dirty="0"/>
              <a:t>모델 학습 없이도 정량적인 비교가 가능한 경량 탐지 방식으로 활용됩니다</a:t>
            </a:r>
            <a:r>
              <a:rPr lang="en-US" altLang="ko-KR" b="0" dirty="0"/>
              <a:t>. 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C7137-6146-8C8B-EA77-358988BB8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3769-1062-4215-BCFB-9EFF71A72FD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9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FC8A-BF3D-E594-D81D-ECF5F5532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42720B-464D-133A-52EB-62B4B2F9D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AA5F29-AB41-C928-76B3-4CD1F9337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613A42-9543-F8FD-4498-3DD0A9F2E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3769-1062-4215-BCFB-9EFF71A72FD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4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BDDD-0D75-7255-2BE4-17E6EE534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BA5386-9F58-F069-8684-88C1BE02A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5EEAAB-96EB-2538-7421-9FF497E2D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9CC6A-9D19-829D-22C8-C199B1C2E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3769-1062-4215-BCFB-9EFF71A72FD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A4B5-21E8-2740-003B-2934AB64D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31D6D-8C9A-5992-778C-37A12E6F2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9DF3CC-84CF-5F48-3F4D-7B687C0D3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B0D31A-6FC8-6CD3-58E4-BEF3F8712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3769-1062-4215-BCFB-9EFF71A72FD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83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AC36F-38F9-D58A-1AC1-16BEA282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D9653C-FBCE-0388-CB31-55F8D9DAF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6D93BE-6EA2-7F1E-CE5D-A8A37540B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EFBBB-D12F-447B-325F-774552F32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3769-1062-4215-BCFB-9EFF71A72FD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7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E6D3-0595-6543-AC58-B2CEADD1AFD8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170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5960-53F9-F71B-4816-C7CA77943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3CADF-0699-942A-948B-D5874E61D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3CAF87-375F-BEC9-BB52-8A2B7F26B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데이터셋은 직접 제작했으며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SNI </a:t>
            </a:r>
            <a:r>
              <a:rPr kumimoji="1" lang="ko-KR" altLang="en-US" dirty="0"/>
              <a:t>값을 활용하여 동영상 플로우만 추출하였습니다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C80E6-A7BC-CA1F-5BC5-3F0074AFD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E6D3-0595-6543-AC58-B2CEADD1AFD8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7454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데이터셋은 직접 제작했으며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SNI </a:t>
            </a:r>
            <a:r>
              <a:rPr kumimoji="1" lang="ko-KR" altLang="en-US" dirty="0"/>
              <a:t>값을 활용하여 동영상 플로우만 추출하였습니다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E6D3-0595-6543-AC58-B2CEADD1AFD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5345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부분은 시연 때 자세히 보여주고 </a:t>
            </a:r>
            <a:r>
              <a:rPr kumimoji="1" lang="en-US" altLang="ko-KR" dirty="0"/>
              <a:t>end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E6D3-0595-6543-AC58-B2CEADD1AFD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52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E6D3-0595-6543-AC58-B2CEADD1AFD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791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같은 어플리케이션의 패턴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다음장으로 넘기며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E6D3-0595-6543-AC58-B2CEADD1AFD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226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유사합니다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E6D3-0595-6543-AC58-B2CEADD1AFD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898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다른 어플리케이션간 트래픽 패턴은 </a:t>
            </a:r>
            <a:r>
              <a:rPr lang="ko-KR" altLang="en-US" dirty="0"/>
              <a:t>모두 영상 기반의 서비스를 제공하지만</a:t>
            </a:r>
            <a:r>
              <a:rPr lang="en-US" altLang="ko-KR" dirty="0"/>
              <a:t>, </a:t>
            </a:r>
            <a:r>
              <a:rPr lang="ko-KR" altLang="en-US" b="1" dirty="0"/>
              <a:t>패킷의 크기 분포나 반복 구조</a:t>
            </a:r>
            <a:r>
              <a:rPr lang="en-US" altLang="ko-KR" b="1" dirty="0"/>
              <a:t>, </a:t>
            </a:r>
            <a:r>
              <a:rPr lang="ko-KR" altLang="en-US" b="1" dirty="0"/>
              <a:t>그리고 전송 순서에서 뚜렷한 차이</a:t>
            </a:r>
            <a:r>
              <a:rPr lang="ko-KR" altLang="en-US" dirty="0"/>
              <a:t>를 보입니다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0E6D3-0595-6543-AC58-B2CEADD1AFD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304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3769-1062-4215-BCFB-9EFF71A72FD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85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9810B-9183-2204-3881-D2A9CA21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E0971D-A9D2-0D1B-1249-3227AF764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AEC829-24F2-1913-B664-B83B84E81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본 슬라이드는 패킷 크기 시퀀스를 탐지에 적합한 형태로 가공하는 </a:t>
            </a:r>
            <a:r>
              <a:rPr lang="ko-KR" altLang="en-US" b="0" dirty="0" err="1"/>
              <a:t>전처리</a:t>
            </a:r>
            <a:r>
              <a:rPr lang="ko-KR" altLang="en-US" b="0" dirty="0"/>
              <a:t> 과정을 보여줍니다</a:t>
            </a:r>
            <a:r>
              <a:rPr lang="en-US" altLang="ko-KR" b="0" dirty="0"/>
              <a:t>. </a:t>
            </a:r>
            <a:br>
              <a:rPr lang="en-US" altLang="ko-KR" b="0" dirty="0"/>
            </a:br>
            <a:r>
              <a:rPr lang="ko-KR" altLang="en-US" b="0" dirty="0"/>
              <a:t>먼저</a:t>
            </a:r>
            <a:r>
              <a:rPr lang="en-US" altLang="ko-KR" b="0" dirty="0"/>
              <a:t>, </a:t>
            </a:r>
            <a:r>
              <a:rPr lang="ko-KR" altLang="en-US" b="0" dirty="0" err="1"/>
              <a:t>캡처된</a:t>
            </a:r>
            <a:r>
              <a:rPr lang="ko-KR" altLang="en-US" b="0" dirty="0"/>
              <a:t> 패킷에는 이더넷</a:t>
            </a:r>
            <a:r>
              <a:rPr lang="en-US" altLang="ko-KR" b="0" dirty="0"/>
              <a:t>, </a:t>
            </a:r>
            <a:r>
              <a:rPr lang="en" altLang="ko-KR" b="0" dirty="0"/>
              <a:t>IP, TCP/UDP </a:t>
            </a:r>
            <a:r>
              <a:rPr lang="ko-KR" altLang="en-US" b="0" dirty="0"/>
              <a:t>등 다양한 헤더가 포함되어 있어</a:t>
            </a:r>
            <a:r>
              <a:rPr lang="en-US" altLang="ko-KR" b="0" dirty="0"/>
              <a:t>, </a:t>
            </a:r>
            <a:r>
              <a:rPr lang="ko-KR" altLang="en-US" b="0" dirty="0"/>
              <a:t>애플리케이션 특성과 무관한 헤더 크기를 제거해 줍니다</a:t>
            </a:r>
            <a:r>
              <a:rPr lang="en-US" altLang="ko-KR" b="0" dirty="0"/>
              <a:t>. </a:t>
            </a:r>
            <a:r>
              <a:rPr lang="ko-KR" altLang="en-US" b="0" dirty="0"/>
              <a:t>이를 통해 순수 페이로드 크기만 남기게 됩니다</a:t>
            </a:r>
            <a:r>
              <a:rPr lang="en-US" altLang="ko-KR" b="0" dirty="0"/>
              <a:t>. </a:t>
            </a:r>
            <a:br>
              <a:rPr lang="en-US" altLang="ko-KR" b="0" dirty="0"/>
            </a:b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D343FA-30D0-CAB3-C59D-B312E6C66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3769-1062-4215-BCFB-9EFF71A72FD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6B65-F2F0-8557-907E-2A254390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FE810B-1FA7-95C3-216A-18B36B58E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055C6C-8AF3-6918-8C45-65C1DF06D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이렇게 정제된 패킷 길이 값은 그대로 사용하기에는 너무 다양하고 미세한 변동이 존재하기 때문에</a:t>
            </a:r>
            <a:r>
              <a:rPr lang="en-US" altLang="ko-KR" b="0" dirty="0"/>
              <a:t>, </a:t>
            </a:r>
            <a:r>
              <a:rPr lang="ko-KR" altLang="en-US" b="0" dirty="0"/>
              <a:t>빈도 기반 이산화</a:t>
            </a:r>
            <a:r>
              <a:rPr lang="en-US" altLang="ko-KR" b="0" dirty="0"/>
              <a:t>(</a:t>
            </a:r>
            <a:r>
              <a:rPr lang="en" altLang="ko-KR" b="0" dirty="0"/>
              <a:t>discretization)</a:t>
            </a:r>
            <a:r>
              <a:rPr lang="ko-KR" altLang="en-US" b="0" dirty="0" err="1"/>
              <a:t>를</a:t>
            </a:r>
            <a:r>
              <a:rPr lang="ko-KR" altLang="en-US" b="0" dirty="0"/>
              <a:t> 적용합니다</a:t>
            </a:r>
            <a:r>
              <a:rPr lang="en-US" altLang="ko-KR" b="0" dirty="0"/>
              <a:t>. </a:t>
            </a:r>
            <a:br>
              <a:rPr lang="en-US" altLang="ko-KR" b="0" dirty="0"/>
            </a:br>
            <a:r>
              <a:rPr lang="ko-KR" altLang="en-US" b="0" dirty="0"/>
              <a:t>이산화 과정에서는 수집된 전체 트래픽에서 자주 등장하는 패킷 크기 구간을 기준으로 총 </a:t>
            </a:r>
            <a:r>
              <a:rPr lang="en-US" altLang="ko-KR" b="0" dirty="0"/>
              <a:t>26</a:t>
            </a:r>
            <a:r>
              <a:rPr lang="ko-KR" altLang="en-US" b="0" dirty="0"/>
              <a:t>개의 구간을 정의하고</a:t>
            </a:r>
            <a:r>
              <a:rPr lang="en-US" altLang="ko-KR" b="0" dirty="0"/>
              <a:t>, </a:t>
            </a:r>
            <a:r>
              <a:rPr lang="ko-KR" altLang="en-US" b="0" dirty="0"/>
              <a:t>각 패킷을 해당 구간의 심볼</a:t>
            </a:r>
            <a:r>
              <a:rPr lang="en-US" altLang="ko-KR" b="0" dirty="0"/>
              <a:t>(</a:t>
            </a:r>
            <a:r>
              <a:rPr lang="ko-KR" altLang="en-US" b="0" dirty="0"/>
              <a:t>예</a:t>
            </a:r>
            <a:r>
              <a:rPr lang="en-US" altLang="ko-KR" b="0" dirty="0"/>
              <a:t>: 0~25)</a:t>
            </a:r>
            <a:r>
              <a:rPr lang="ko-KR" altLang="en-US" b="0" dirty="0"/>
              <a:t>로 변환합니다</a:t>
            </a:r>
            <a:r>
              <a:rPr lang="en-US" altLang="ko-KR" b="0" dirty="0"/>
              <a:t>. </a:t>
            </a:r>
            <a:br>
              <a:rPr lang="en-US" altLang="ko-KR" b="0" dirty="0"/>
            </a:br>
            <a:r>
              <a:rPr lang="ko-KR" altLang="en-US" b="0" dirty="0"/>
              <a:t>이를 통해 유사한 흐름을 갖는 시퀀스들이 구조적으로 정리되며</a:t>
            </a:r>
            <a:r>
              <a:rPr lang="en-US" altLang="ko-KR" b="0" dirty="0"/>
              <a:t>, </a:t>
            </a:r>
            <a:r>
              <a:rPr lang="ko-KR" altLang="en-US" b="0" dirty="0"/>
              <a:t>후속 탐지 알고리즘에서의 비교와 일반화가 </a:t>
            </a:r>
            <a:r>
              <a:rPr lang="ko-KR" altLang="en-US" b="0" dirty="0" err="1"/>
              <a:t>용이해집니다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C6978-FEE5-13F2-C65F-26442D736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3769-1062-4215-BCFB-9EFF71A72F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1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6DA3A-DE82-FD20-6B8C-EF8EE6073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22C8D1-6692-8DE7-AC42-E369554AB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51936E-2DB9-1542-A887-DB308EB28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이 슬라이드에서는 앞에서 </a:t>
            </a:r>
            <a:r>
              <a:rPr lang="ko-KR" altLang="en-US" b="0" dirty="0" err="1"/>
              <a:t>이산화된</a:t>
            </a:r>
            <a:r>
              <a:rPr lang="ko-KR" altLang="en-US" b="0" dirty="0"/>
              <a:t> 시퀀스를 기반으로 </a:t>
            </a:r>
            <a:r>
              <a:rPr lang="en" altLang="ko-KR" b="0" dirty="0"/>
              <a:t>N-</a:t>
            </a:r>
            <a:r>
              <a:rPr lang="ko-KR" altLang="en-US" b="0" dirty="0"/>
              <a:t>그램 패턴을 추출하는 과정을 </a:t>
            </a:r>
            <a:r>
              <a:rPr lang="ko-KR" altLang="en-US" b="0" dirty="0" err="1"/>
              <a:t>설명드립니다</a:t>
            </a:r>
            <a:r>
              <a:rPr lang="en-US" altLang="ko-KR" b="0" dirty="0"/>
              <a:t>. </a:t>
            </a:r>
            <a:br>
              <a:rPr lang="en-US" altLang="ko-KR" b="0" dirty="0"/>
            </a:br>
            <a:r>
              <a:rPr lang="ko-KR" altLang="en-US" b="0" dirty="0"/>
              <a:t>먼저</a:t>
            </a:r>
            <a:r>
              <a:rPr lang="en-US" altLang="ko-KR" b="0" dirty="0"/>
              <a:t>, </a:t>
            </a:r>
            <a:r>
              <a:rPr lang="ko-KR" altLang="en-US" b="0" dirty="0" err="1"/>
              <a:t>이산화된</a:t>
            </a:r>
            <a:r>
              <a:rPr lang="ko-KR" altLang="en-US" b="0" dirty="0"/>
              <a:t> 시퀀스를 고정된 길이 </a:t>
            </a:r>
            <a:r>
              <a:rPr lang="en-US" altLang="ko-KR" b="0" dirty="0"/>
              <a:t>4</a:t>
            </a:r>
            <a:r>
              <a:rPr lang="ko-KR" altLang="en-US" b="0" dirty="0"/>
              <a:t>의 슬라이딩 윈도우로 순차적으로 </a:t>
            </a:r>
            <a:r>
              <a:rPr lang="ko-KR" altLang="en-US" b="0" dirty="0" err="1"/>
              <a:t>나눕니</a:t>
            </a:r>
            <a:r>
              <a:rPr lang="en-US" altLang="ko-KR" b="0" dirty="0"/>
              <a:t>. </a:t>
            </a:r>
            <a:br>
              <a:rPr lang="en-US" altLang="ko-KR" b="0" dirty="0"/>
            </a:br>
            <a:r>
              <a:rPr lang="ko-KR" altLang="en-US" b="0" dirty="0"/>
              <a:t>각 </a:t>
            </a:r>
            <a:r>
              <a:rPr lang="en" altLang="ko-KR" b="0" dirty="0"/>
              <a:t>N-</a:t>
            </a:r>
            <a:r>
              <a:rPr lang="ko-KR" altLang="en-US" b="0" dirty="0"/>
              <a:t>그램은 </a:t>
            </a:r>
            <a:r>
              <a:rPr lang="en-US" altLang="ko-KR" b="0" dirty="0"/>
              <a:t>26</a:t>
            </a:r>
            <a:r>
              <a:rPr lang="ko-KR" altLang="en-US" b="0" dirty="0"/>
              <a:t>진법으로 표현되는 고유한 조합이며</a:t>
            </a:r>
            <a:r>
              <a:rPr lang="en-US" altLang="ko-KR" b="0" dirty="0"/>
              <a:t>, </a:t>
            </a:r>
            <a:r>
              <a:rPr lang="ko-KR" altLang="en-US" b="0" dirty="0"/>
              <a:t>이 조합은 다시 정수 인덱스로 변환되어 비트맵 상의 위치에 </a:t>
            </a:r>
            <a:r>
              <a:rPr lang="ko-KR" altLang="en-US" b="0" dirty="0" err="1"/>
              <a:t>매핑됩니다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다음장으로</a:t>
            </a:r>
            <a:br>
              <a:rPr lang="ko-KR" altLang="en-US" b="0" dirty="0"/>
            </a:b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2F424-FFCA-E520-E7FC-F2FBB34FE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3769-1062-4215-BCFB-9EFF71A72FD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9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E970F-CBAA-9F4A-B5B8-30F863A1D6E8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A60A-A1BA-F64A-A527-445E4DFE3BB8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4E6D-1347-8A4C-B074-5C97C697B97D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94F8-D2A9-3244-8293-23C674999A62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5579-78EC-7B47-A570-63CBF82BC289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CD481-6EC7-2D45-A73E-56E5C2A706A9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511E-E836-3544-BE29-43F7166C1E53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F94F-DCE0-0049-988B-53670F36236B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E73-ADAE-C64E-B25F-FDA86A96E06D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316200" y="9486900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954A-B621-BF46-A0CC-1DE95D1C9C96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EDB8-22C7-1E4A-80F3-DA95D0DC02C3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11BF-6A67-F849-B905-169606110BF5}" type="datetime1">
              <a:rPr lang="ko-KR" altLang="en-US" smtClean="0"/>
              <a:t>2025. 5. 28.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1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430.png"/><Relationship Id="rId5" Type="http://schemas.openxmlformats.org/officeDocument/2006/relationships/image" Target="../media/image130.png"/><Relationship Id="rId10" Type="http://schemas.openxmlformats.org/officeDocument/2006/relationships/image" Target="../media/image420.png"/><Relationship Id="rId4" Type="http://schemas.openxmlformats.org/officeDocument/2006/relationships/image" Target="../media/image3.png"/><Relationship Id="rId9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4114800"/>
            <a:ext cx="52959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90700" y="3479800"/>
            <a:ext cx="6794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oto Sans CJK KR Bold"/>
              </a:rPr>
              <a:t>2025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Bold"/>
              </a:rPr>
              <a:t>년도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Bold"/>
              </a:rPr>
              <a:t>다학제간캡스톤디자인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0700" y="5435600"/>
            <a:ext cx="1209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oto Sans CJK KR Regular"/>
              </a:rPr>
              <a:t>암호화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Regular"/>
              </a:rPr>
              <a:t>트래픽의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Regular"/>
              </a:rPr>
              <a:t>길이를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Regular"/>
              </a:rPr>
              <a:t>이용한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Regular"/>
              </a:rPr>
              <a:t>애플리케이션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Regular"/>
              </a:rPr>
              <a:t>식별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6642100"/>
            <a:ext cx="467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담당교수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윤명근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교수님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95000" y="8394700"/>
            <a:ext cx="6502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민수홍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전홍선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장승훈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서동현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박도현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0488DA5-6799-0C44-493E-C0C71301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5D9F-98D6-9F64-CB90-A4C52076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9F2408-D095-065C-70E7-3E0C9B0F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E432F8-EB72-9FB2-4971-373BA686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C71AD9-F8E6-33DB-A593-B3057DD31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F25F090-6452-33D3-A0AB-3B621601AC27}"/>
              </a:ext>
            </a:extLst>
          </p:cNvPr>
          <p:cNvSpPr txBox="1"/>
          <p:nvPr/>
        </p:nvSpPr>
        <p:spPr>
          <a:xfrm>
            <a:off x="762000" y="673100"/>
            <a:ext cx="975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Noto Sans CJK KR Bold"/>
              </a:rPr>
              <a:t>IP</a:t>
            </a:r>
            <a:r>
              <a:rPr lang="ko-KR" altLang="en-US" sz="4000" b="0" i="0" u="none" strike="noStrike" dirty="0" err="1">
                <a:solidFill>
                  <a:srgbClr val="000000"/>
                </a:solidFill>
                <a:ea typeface="Noto Sans CJK KR Bold"/>
              </a:rPr>
              <a:t>를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Noto Sans CJK KR Bold"/>
              </a:rPr>
              <a:t> 이용한다면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Noto Sans CJK KR Bold"/>
              </a:rPr>
              <a:t>..?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CE2455-3598-8A4B-2800-EBF77C83923B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A67202E-2CBB-7D96-4064-E8333D84F98B}"/>
              </a:ext>
            </a:extLst>
          </p:cNvPr>
          <p:cNvSpPr/>
          <p:nvPr/>
        </p:nvSpPr>
        <p:spPr>
          <a:xfrm>
            <a:off x="1758950" y="2590800"/>
            <a:ext cx="14770100" cy="6172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F7573-2A12-3BBF-B80A-A6CEFACBFD4C}"/>
              </a:ext>
            </a:extLst>
          </p:cNvPr>
          <p:cNvSpPr txBox="1"/>
          <p:nvPr/>
        </p:nvSpPr>
        <p:spPr>
          <a:xfrm>
            <a:off x="2971800" y="2298412"/>
            <a:ext cx="4800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Google CDN(172.217.5.78)</a:t>
            </a:r>
            <a:endParaRPr kumimoji="1" lang="ko-KR" altLang="en-US" sz="32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19EBCBB-964E-8A30-8102-DEB6A9211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321" y="3449066"/>
            <a:ext cx="3783806" cy="265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mail 아이콘, 로고, 기호 – PNG, SVG 무료 다운로드">
            <a:extLst>
              <a:ext uri="{FF2B5EF4-FFF2-40B4-BE49-F238E27FC236}">
                <a16:creationId xmlns:a16="http://schemas.microsoft.com/office/drawing/2014/main" id="{7BDBA429-711D-BEC2-D142-1B8DA6A3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62" y="4957825"/>
            <a:ext cx="4097275" cy="40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842FC0A-090F-D76D-D1A8-75A2F3EB9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0" y="2927144"/>
            <a:ext cx="257786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1E13008-7690-9C87-8594-64E18B0E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9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3111500"/>
            <a:ext cx="6286500" cy="565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62000" y="673100"/>
            <a:ext cx="304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프로젝트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111500"/>
            <a:ext cx="6286500" cy="565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578100"/>
            <a:ext cx="1714500" cy="171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8200" y="2527300"/>
            <a:ext cx="17272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en-US" sz="9700" b="0" i="0" u="none" strike="noStrike">
                <a:solidFill>
                  <a:srgbClr val="FFFFFF"/>
                </a:solidFill>
                <a:latin typeface="NanumSquareRoundOTF Extra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1800" y="4368800"/>
            <a:ext cx="4546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714"/>
              </a:lnSpc>
            </a:pP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암호화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기술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확산으로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인한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트래픽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분석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한계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400" y="6235700"/>
            <a:ext cx="4381500" cy="218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464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HTTPS, TLS 1.3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등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암호화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기술의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광범위한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도입</a:t>
            </a:r>
          </a:p>
          <a:p>
            <a:pPr marL="342900" lvl="0" indent="-342900" algn="l">
              <a:lnSpc>
                <a:spcPct val="112464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기존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Deep Packet Inspection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방식의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한계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노출</a:t>
            </a:r>
          </a:p>
          <a:p>
            <a:pPr marL="342900" lvl="0" indent="-342900" algn="l">
              <a:lnSpc>
                <a:spcPct val="112464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패킷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내용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접근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불가로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인한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네트워크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관리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제약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55000"/>
          </a:blip>
          <a:stretch>
            <a:fillRect/>
          </a:stretch>
        </p:blipFill>
        <p:spPr>
          <a:xfrm>
            <a:off x="1803400" y="5715000"/>
            <a:ext cx="46482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600" y="2578100"/>
            <a:ext cx="1714500" cy="171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451600" y="2527300"/>
            <a:ext cx="17272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en-US" sz="9700" b="0" i="0" u="none" strike="noStrike">
                <a:solidFill>
                  <a:srgbClr val="FFFFFF"/>
                </a:solidFill>
                <a:latin typeface="NanumSquareRoundOTF Extra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43800" y="4368800"/>
            <a:ext cx="2933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714"/>
              </a:lnSpc>
            </a:pP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기존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식별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방법의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구조적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한계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9700" y="3111500"/>
            <a:ext cx="6299200" cy="565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>
            <a:alphaModFix amt="55000"/>
          </a:blip>
          <a:stretch>
            <a:fillRect/>
          </a:stretch>
        </p:blipFill>
        <p:spPr>
          <a:xfrm>
            <a:off x="7315200" y="5715000"/>
            <a:ext cx="48133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2578100"/>
            <a:ext cx="1714500" cy="1714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280900" y="2527300"/>
            <a:ext cx="17272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en-US" sz="9700" b="0" i="0" u="none" strike="noStrike">
                <a:solidFill>
                  <a:srgbClr val="FFFFFF"/>
                </a:solidFill>
                <a:latin typeface="NanumSquareRoundOTF Extra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73100" y="4368800"/>
            <a:ext cx="3314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714"/>
              </a:lnSpc>
            </a:pP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새로운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탐지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기법의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필요성</a:t>
            </a:r>
            <a:r>
              <a:rPr lang="en-US" sz="3300" b="0" i="0" u="none" strike="noStrike" spc="-200">
                <a:solidFill>
                  <a:srgbClr val="515050"/>
                </a:solidFill>
                <a:latin typeface="NanumSquareRoundOTF Bold"/>
              </a:rPr>
              <a:t> </a:t>
            </a:r>
            <a:r>
              <a:rPr lang="ko-KR" sz="3300" b="0" i="0" u="none" strike="noStrike" spc="-200">
                <a:solidFill>
                  <a:srgbClr val="515050"/>
                </a:solidFill>
                <a:ea typeface="NanumSquareRoundOTF Bold"/>
              </a:rPr>
              <a:t>증대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86600" y="6248400"/>
            <a:ext cx="4229100" cy="218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464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IP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주소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기반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: CDN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인프라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공유로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정확한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식별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어려움</a:t>
            </a:r>
          </a:p>
          <a:p>
            <a:pPr marL="342900" lvl="0" indent="-342900" algn="l">
              <a:lnSpc>
                <a:spcPct val="112464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DNS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기반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: DNS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암호화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(DoH)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및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ECH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정보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차단</a:t>
            </a:r>
          </a:p>
          <a:p>
            <a:pPr marL="342900" lvl="0" indent="-342900" algn="l">
              <a:lnSpc>
                <a:spcPct val="112464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멀티테넌시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환경에서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애플리케이션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구분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한계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2">
            <a:alphaModFix amt="55000"/>
          </a:blip>
          <a:stretch>
            <a:fillRect/>
          </a:stretch>
        </p:blipFill>
        <p:spPr>
          <a:xfrm>
            <a:off x="12814300" y="5829300"/>
            <a:ext cx="4940300" cy="190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23800" y="6299200"/>
            <a:ext cx="4851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464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비내용적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정보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활용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분석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기법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주목</a:t>
            </a:r>
          </a:p>
          <a:p>
            <a:pPr marL="342900" lvl="0" indent="-342900" algn="l">
              <a:lnSpc>
                <a:spcPct val="112464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실시간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네트워크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환경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적용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가능한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경량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솔루션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요구</a:t>
            </a:r>
          </a:p>
          <a:p>
            <a:pPr marL="342900" lvl="0" indent="-342900" algn="l">
              <a:lnSpc>
                <a:spcPct val="112464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해석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가능하고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투명한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탐지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방법</a:t>
            </a:r>
            <a:r>
              <a:rPr lang="en-US" sz="2100" b="0" i="0" u="none" strike="noStrike">
                <a:solidFill>
                  <a:srgbClr val="000000"/>
                </a:solidFill>
                <a:latin typeface="NanumSquareRound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anumSquareRoundOTF Light"/>
              </a:rPr>
              <a:t>필요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C5CE1F5-86A4-53B6-B800-DBE0E31D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673100"/>
            <a:ext cx="304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프로젝트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목표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2463800"/>
            <a:ext cx="16217900" cy="118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5905500"/>
            <a:ext cx="16217900" cy="1181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54200" y="6210300"/>
            <a:ext cx="6807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2.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경량화된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실시간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탐지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시스템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구축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16100" y="2768600"/>
            <a:ext cx="671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1.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암호화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환경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대응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탐지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기법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개발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16100" y="4191000"/>
            <a:ext cx="81661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크기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전송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순서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메타데이터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기반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애플리케이션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식별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암호화된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환경에서도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적용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가능한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탐지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방식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4200" y="7327900"/>
            <a:ext cx="69977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머신러닝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모델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의존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없는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규칙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기반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탐지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로직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개발</a:t>
            </a:r>
            <a:b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</a:br>
            <a:endParaRPr lang="ko-KR" sz="2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실시간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처리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가능한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시스템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경량화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달성</a:t>
            </a:r>
            <a:b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</a:br>
            <a:endParaRPr lang="ko-KR" sz="2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높은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해석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가능성과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투명성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확보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722D362-E9CD-D605-FE7E-92013D11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0947-EDFE-3ED1-83B1-B8A574216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E8322F-7A02-3D27-D200-6A2ED430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215E95C-51CF-F4DA-7B67-E5C6DE3D2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5679B0-B1A2-4677-6013-E9B3171D0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214BB22-824A-5428-27BA-B4E1474D4F82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>
                <a:solidFill>
                  <a:srgbClr val="000000"/>
                </a:solidFill>
                <a:ea typeface="Noto Sans CJK KR Bold"/>
              </a:rPr>
              <a:t>패킷 크기 정보를 어떻게 활용 하는가</a:t>
            </a:r>
            <a:r>
              <a:rPr lang="en-US" altLang="ko-KR" sz="4000">
                <a:solidFill>
                  <a:srgbClr val="000000"/>
                </a:solidFill>
                <a:ea typeface="Noto Sans CJK KR Bold"/>
              </a:rPr>
              <a:t>?</a:t>
            </a:r>
            <a:endParaRPr lang="ko-KR" sz="4000" b="0" i="0" u="none" strike="noStrike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87AD2FD-AC9A-124C-5CA3-4AEE3008BE43}"/>
              </a:ext>
            </a:extLst>
          </p:cNvPr>
          <p:cNvSpPr txBox="1"/>
          <p:nvPr/>
        </p:nvSpPr>
        <p:spPr>
          <a:xfrm>
            <a:off x="876300" y="2169960"/>
            <a:ext cx="5676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1" i="0" u="none" strike="noStrike">
                <a:solidFill>
                  <a:srgbClr val="000000"/>
                </a:solidFill>
                <a:ea typeface="Noto Sans CJK KR Regular"/>
              </a:rPr>
              <a:t>넷플릭스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플로우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분석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결과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8E8C582-FCF0-7AFB-FB26-0880C7106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3064112"/>
            <a:ext cx="8345123" cy="52128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BD07654-5C13-2958-D135-ADD2B52D9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3064112"/>
            <a:ext cx="8458200" cy="5212875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C136B492-9548-DDBC-3A81-72953E27BFC7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2C926-1BB9-0C0D-35CF-065C98F2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9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EF60D-2EB2-1343-99A8-ED0B858F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80301B-3663-3D12-1590-518F215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4E57F0-1FF4-998E-62AA-94B0F936E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1554FF1-4A6C-2E5B-88B4-B04EA8E4E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82EA159-D883-EB03-E194-894DB2F776C8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>
                <a:solidFill>
                  <a:srgbClr val="000000"/>
                </a:solidFill>
                <a:ea typeface="Noto Sans CJK KR Bold"/>
              </a:rPr>
              <a:t>패킷 크기 정보를 어떻게 활용 하는가</a:t>
            </a:r>
            <a:r>
              <a:rPr lang="en-US" altLang="ko-KR" sz="4000">
                <a:solidFill>
                  <a:srgbClr val="000000"/>
                </a:solidFill>
                <a:ea typeface="Noto Sans CJK KR Bold"/>
              </a:rPr>
              <a:t>?</a:t>
            </a:r>
            <a:endParaRPr lang="ko-KR" sz="4000" b="0" i="0" u="none" strike="noStrike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DEA37A2-A560-8F16-B7B6-37A592E6AFEC}"/>
              </a:ext>
            </a:extLst>
          </p:cNvPr>
          <p:cNvSpPr txBox="1"/>
          <p:nvPr/>
        </p:nvSpPr>
        <p:spPr>
          <a:xfrm>
            <a:off x="876300" y="2169960"/>
            <a:ext cx="6057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1" i="0" u="none" strike="noStrike">
                <a:solidFill>
                  <a:srgbClr val="000000"/>
                </a:solidFill>
                <a:ea typeface="Noto Sans CJK KR Regular"/>
              </a:rPr>
              <a:t>인스타그램의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플로우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분석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DCD81E-7DFB-3263-B246-3262EB62A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77" y="3064112"/>
            <a:ext cx="8321040" cy="5212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3CC1A-05A4-5E03-5E8B-AEFE360FB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561" y="3064112"/>
            <a:ext cx="8485266" cy="5073176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9CE12AB-9E9B-18B9-9382-FC78E7546955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9E08B5B-F750-8163-E053-C94BE7B8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68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7D5CF-7058-5E1A-40F0-29C43A47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A35FD3-CDDF-DD5C-2637-B6AB5E59D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F85A54-8545-A2B7-70E1-D6CD8CBF9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B07D437-9F2C-541C-26BD-EBBCD0EF3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543F509-AB9D-F695-D846-3F459C46358A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>
                <a:solidFill>
                  <a:srgbClr val="000000"/>
                </a:solidFill>
                <a:ea typeface="Noto Sans CJK KR Bold"/>
              </a:rPr>
              <a:t>패킷 크기 정보를 어떻게 활용 하는가</a:t>
            </a:r>
            <a:r>
              <a:rPr lang="en-US" altLang="ko-KR" sz="4000">
                <a:solidFill>
                  <a:srgbClr val="000000"/>
                </a:solidFill>
                <a:ea typeface="Noto Sans CJK KR Bold"/>
              </a:rPr>
              <a:t>?</a:t>
            </a:r>
            <a:endParaRPr lang="ko-KR" sz="4000" b="0" i="0" u="none" strike="noStrike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56A908-377B-AADF-A675-C1CE9D172C32}"/>
              </a:ext>
            </a:extLst>
          </p:cNvPr>
          <p:cNvSpPr txBox="1"/>
          <p:nvPr/>
        </p:nvSpPr>
        <p:spPr>
          <a:xfrm>
            <a:off x="876300" y="2169960"/>
            <a:ext cx="78867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1" i="0" u="none" strike="noStrike" err="1">
                <a:solidFill>
                  <a:srgbClr val="000000"/>
                </a:solidFill>
                <a:ea typeface="Noto Sans CJK KR Regular"/>
              </a:rPr>
              <a:t>넷플릭스</a:t>
            </a:r>
            <a:r>
              <a:rPr lang="en-US" altLang="ko-KR" sz="3000" b="1" i="0" u="none" strike="noStrike">
                <a:solidFill>
                  <a:srgbClr val="000000"/>
                </a:solidFill>
                <a:ea typeface="Noto Sans CJK KR Regular"/>
              </a:rPr>
              <a:t>, </a:t>
            </a:r>
            <a:r>
              <a:rPr lang="ko-KR" altLang="en-US" sz="3000" b="1" i="0" u="none" strike="noStrike">
                <a:solidFill>
                  <a:srgbClr val="000000"/>
                </a:solidFill>
                <a:ea typeface="Noto Sans CJK KR Regular"/>
              </a:rPr>
              <a:t>인스타그램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플로우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altLang="en-US" sz="3000" b="1">
                <a:solidFill>
                  <a:srgbClr val="000000"/>
                </a:solidFill>
                <a:latin typeface="Noto Sans CJK KR Regular"/>
                <a:ea typeface="Noto Sans CJK KR Regular"/>
              </a:rPr>
              <a:t>비교</a:t>
            </a:r>
            <a:endParaRPr lang="ko-KR" sz="3000" b="1" i="0" u="none" strike="noStrike">
              <a:solidFill>
                <a:srgbClr val="000000"/>
              </a:solidFill>
              <a:ea typeface="Noto Sans CJK KR Regular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7199F6A-0C68-5B8C-E560-EFA7FEFCC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3064112"/>
            <a:ext cx="8458200" cy="521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D4C71D-6F14-D116-E8D6-1067F63B9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3064111"/>
            <a:ext cx="8321040" cy="5212876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7F79D80A-246F-5889-C722-227613A8C3E9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B6E0ABD-B514-C56E-B00A-19363846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DD3DB-028D-50DD-5D57-A5555DB7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52CA94-156D-BD39-845E-59A94CBD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55469D-0E24-D6FF-ECAF-B2FEC292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0DA3237-C5C4-F142-24D8-E66240045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80787A0-F084-FB54-CC88-2AEFB4B40534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Noto Sans CJK KR Bold"/>
              </a:rPr>
              <a:t>패킷 길이 시퀀스 생성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B48C7A-3F4E-0B58-39CC-5977E18C9E3F}"/>
              </a:ext>
            </a:extLst>
          </p:cNvPr>
          <p:cNvGrpSpPr/>
          <p:nvPr/>
        </p:nvGrpSpPr>
        <p:grpSpPr>
          <a:xfrm>
            <a:off x="762000" y="2679700"/>
            <a:ext cx="16535400" cy="2120281"/>
            <a:chOff x="614077" y="4683760"/>
            <a:chExt cx="1478363" cy="117348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731F5E3-A15F-9E73-D766-E18713ED74C8}"/>
                </a:ext>
              </a:extLst>
            </p:cNvPr>
            <p:cNvCxnSpPr>
              <a:cxnSpLocks/>
            </p:cNvCxnSpPr>
            <p:nvPr/>
          </p:nvCxnSpPr>
          <p:spPr>
            <a:xfrm>
              <a:off x="614077" y="5463153"/>
              <a:ext cx="147836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7B69D34-C8E0-D303-268E-CBA06BED3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00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70740EB-2AFD-0F96-1FA3-D0BF5826A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274" y="5196840"/>
              <a:ext cx="0" cy="26631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AD7C604-04F3-9B1B-9F97-61D1ED0F2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937" y="5463153"/>
              <a:ext cx="0" cy="140087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89A9643-A060-390F-B98C-B2FF030B7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11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CC10FB4-F39A-00B9-D66D-B765DE961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9948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8A4B35C-8251-C6D3-5F04-2C6A31CE32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8285" y="4876800"/>
              <a:ext cx="0" cy="5863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212BE26-F5EF-26AC-0089-3D631E9C9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622" y="5463154"/>
              <a:ext cx="0" cy="39408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79EBB15-AEF8-F77F-717C-05DF8A6FD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959" y="5463154"/>
              <a:ext cx="0" cy="19596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EC56093-2494-1794-D2B3-1F760DF7A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296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04DF2CA-7ECA-B412-7E45-57EB286BC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633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3F19931-B807-58AA-73C8-3EBBB4226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970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388502E-AAF2-DD02-F50B-1887356241E8}"/>
              </a:ext>
            </a:extLst>
          </p:cNvPr>
          <p:cNvGrpSpPr/>
          <p:nvPr/>
        </p:nvGrpSpPr>
        <p:grpSpPr>
          <a:xfrm>
            <a:off x="1541175" y="7795075"/>
            <a:ext cx="15603825" cy="853625"/>
            <a:chOff x="1693575" y="6640428"/>
            <a:chExt cx="15603825" cy="85362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7DCADFF-0633-FFEE-22A1-8B0DAB99EE8B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A2BADAE-5A9E-5ABB-D3C4-07E6B76489D0}"/>
                  </a:ext>
                </a:extLst>
              </p:cNvPr>
              <p:cNvSpPr/>
              <p:nvPr/>
            </p:nvSpPr>
            <p:spPr>
              <a:xfrm>
                <a:off x="3444454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+66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41ACD29-5029-C9A1-580B-405F64E0A0B2}"/>
                  </a:ext>
                </a:extLst>
              </p:cNvPr>
              <p:cNvSpPr/>
              <p:nvPr/>
            </p:nvSpPr>
            <p:spPr>
              <a:xfrm>
                <a:off x="3847845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-66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817EC3D-1063-5905-07C3-CC53D44FCE20}"/>
                  </a:ext>
                </a:extLst>
              </p:cNvPr>
              <p:cNvSpPr/>
              <p:nvPr/>
            </p:nvSpPr>
            <p:spPr>
              <a:xfrm>
                <a:off x="4248763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+98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85AE827-4D68-606E-0D89-9C707EABD4F0}"/>
                  </a:ext>
                </a:extLst>
              </p:cNvPr>
              <p:cNvSpPr/>
              <p:nvPr/>
            </p:nvSpPr>
            <p:spPr>
              <a:xfrm>
                <a:off x="4652154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+1526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98406C4-5658-E487-0A46-50B09A44BC70}"/>
                  </a:ext>
                </a:extLst>
              </p:cNvPr>
              <p:cNvSpPr/>
              <p:nvPr/>
            </p:nvSpPr>
            <p:spPr>
              <a:xfrm>
                <a:off x="5053072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+1526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F3A4CA5-B41E-1AD0-E36A-89B0A8B901B2}"/>
                  </a:ext>
                </a:extLst>
              </p:cNvPr>
              <p:cNvSpPr/>
              <p:nvPr/>
            </p:nvSpPr>
            <p:spPr>
              <a:xfrm>
                <a:off x="5456463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+1200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50E3FF-5589-AFBF-DB52-5DD03E4B1BE6}"/>
                  </a:ext>
                </a:extLst>
              </p:cNvPr>
              <p:cNvSpPr/>
              <p:nvPr/>
            </p:nvSpPr>
            <p:spPr>
              <a:xfrm>
                <a:off x="5857381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-80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5D2809F-E13C-C458-0CA3-DC26513BD494}"/>
                  </a:ext>
                </a:extLst>
              </p:cNvPr>
              <p:cNvSpPr/>
              <p:nvPr/>
            </p:nvSpPr>
            <p:spPr>
              <a:xfrm>
                <a:off x="6260772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-72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A1EC0A4-5E1F-7EB8-39AE-16E966678728}"/>
                </a:ext>
              </a:extLst>
            </p:cNvPr>
            <p:cNvSpPr/>
            <p:nvPr/>
          </p:nvSpPr>
          <p:spPr>
            <a:xfrm>
              <a:off x="13038640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+66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4007742-C631-24EC-2E63-A56B0DA277B1}"/>
                </a:ext>
              </a:extLst>
            </p:cNvPr>
            <p:cNvSpPr/>
            <p:nvPr/>
          </p:nvSpPr>
          <p:spPr>
            <a:xfrm>
              <a:off x="14452413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+66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8B5EB16-280E-F403-3244-49873B77A087}"/>
                </a:ext>
              </a:extLst>
            </p:cNvPr>
            <p:cNvSpPr/>
            <p:nvPr/>
          </p:nvSpPr>
          <p:spPr>
            <a:xfrm>
              <a:off x="15874907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+1300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493F97D-32B2-E485-AB31-8A1CFBA79318}"/>
              </a:ext>
            </a:extLst>
          </p:cNvPr>
          <p:cNvCxnSpPr>
            <a:cxnSpLocks/>
          </p:cNvCxnSpPr>
          <p:nvPr/>
        </p:nvCxnSpPr>
        <p:spPr>
          <a:xfrm flipV="1">
            <a:off x="762000" y="2405681"/>
            <a:ext cx="0" cy="34380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E2FDA5A-894F-D4DB-75D8-960031F5E4F3}"/>
              </a:ext>
            </a:extLst>
          </p:cNvPr>
          <p:cNvSpPr txBox="1"/>
          <p:nvPr/>
        </p:nvSpPr>
        <p:spPr>
          <a:xfrm rot="16200000">
            <a:off x="-1087191" y="2998766"/>
            <a:ext cx="3125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Payload Size(Bytes)</a:t>
            </a:r>
            <a:endParaRPr lang="ko-KR" altLang="en-US" sz="25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A58816-9FEF-F4CC-A9FC-D0937A172580}"/>
              </a:ext>
            </a:extLst>
          </p:cNvPr>
          <p:cNvSpPr txBox="1"/>
          <p:nvPr/>
        </p:nvSpPr>
        <p:spPr>
          <a:xfrm>
            <a:off x="7941460" y="4796331"/>
            <a:ext cx="22775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err="1"/>
              <a:t>i’th</a:t>
            </a:r>
            <a:r>
              <a:rPr lang="en-US" altLang="ko-KR" sz="2500" b="1" dirty="0"/>
              <a:t> Packet</a:t>
            </a:r>
            <a:endParaRPr lang="ko-KR" altLang="en-US" sz="2500" b="1" dirty="0"/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6100552D-169E-8284-BA25-B2B9C32D7761}"/>
              </a:ext>
            </a:extLst>
          </p:cNvPr>
          <p:cNvSpPr/>
          <p:nvPr/>
        </p:nvSpPr>
        <p:spPr>
          <a:xfrm>
            <a:off x="8598023" y="5568287"/>
            <a:ext cx="1091953" cy="12579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EC853F7-7A03-10BB-221E-08C2D33CDCA1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A5282-C63F-EE02-DD6F-5042E467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9DA6-1E7C-6751-2AAF-68BC6D54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3C6EE6-FFB3-FEF3-DB60-D3BD2A00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07541F-CF3E-7E87-E09F-E7ED9BD89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1B04DF-C158-176B-DB9D-8B0306FD1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49FC8CF-3C9B-729C-7C46-38CB35883617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CJK KR Bold"/>
                <a:ea typeface="Noto Sans CJK KR Bold"/>
              </a:rPr>
              <a:t>헤더 부분 제거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5BCA35C-3EBC-D730-CDA4-F6CAE01827B9}"/>
              </a:ext>
            </a:extLst>
          </p:cNvPr>
          <p:cNvGrpSpPr/>
          <p:nvPr/>
        </p:nvGrpSpPr>
        <p:grpSpPr>
          <a:xfrm>
            <a:off x="969675" y="2707362"/>
            <a:ext cx="15603825" cy="853625"/>
            <a:chOff x="1693575" y="6640428"/>
            <a:chExt cx="15603825" cy="85362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7C0FAF9-0919-B362-240B-51BBE1CF99B0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DB7B29A-109E-9DD1-BC47-2AB6DE35C92F}"/>
                  </a:ext>
                </a:extLst>
              </p:cNvPr>
              <p:cNvSpPr/>
              <p:nvPr/>
            </p:nvSpPr>
            <p:spPr>
              <a:xfrm>
                <a:off x="3444454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+66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D9CD9D3-500F-BA3C-2814-4D9C78D8928C}"/>
                  </a:ext>
                </a:extLst>
              </p:cNvPr>
              <p:cNvSpPr/>
              <p:nvPr/>
            </p:nvSpPr>
            <p:spPr>
              <a:xfrm>
                <a:off x="3847845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-66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70A1819-DEA2-3B6E-E261-9BAAB1EC7B8C}"/>
                  </a:ext>
                </a:extLst>
              </p:cNvPr>
              <p:cNvSpPr/>
              <p:nvPr/>
            </p:nvSpPr>
            <p:spPr>
              <a:xfrm>
                <a:off x="4248763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+98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01DBAC0-A618-367E-D01E-066CF35CF5B3}"/>
                  </a:ext>
                </a:extLst>
              </p:cNvPr>
              <p:cNvSpPr/>
              <p:nvPr/>
            </p:nvSpPr>
            <p:spPr>
              <a:xfrm>
                <a:off x="4652154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+1526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1035074-244E-58A8-840B-A812314DA962}"/>
                  </a:ext>
                </a:extLst>
              </p:cNvPr>
              <p:cNvSpPr/>
              <p:nvPr/>
            </p:nvSpPr>
            <p:spPr>
              <a:xfrm>
                <a:off x="5053072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+1526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784EC2F-980B-070A-25BF-AA7EA48711F2}"/>
                  </a:ext>
                </a:extLst>
              </p:cNvPr>
              <p:cNvSpPr/>
              <p:nvPr/>
            </p:nvSpPr>
            <p:spPr>
              <a:xfrm>
                <a:off x="5456463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+1200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7B2C990-0AE9-8BD3-C7F6-2C4E41D34B6D}"/>
                  </a:ext>
                </a:extLst>
              </p:cNvPr>
              <p:cNvSpPr/>
              <p:nvPr/>
            </p:nvSpPr>
            <p:spPr>
              <a:xfrm>
                <a:off x="5857381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-80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701055D-589F-09C2-701F-AF0F8FF30CC2}"/>
                  </a:ext>
                </a:extLst>
              </p:cNvPr>
              <p:cNvSpPr/>
              <p:nvPr/>
            </p:nvSpPr>
            <p:spPr>
              <a:xfrm>
                <a:off x="6260772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4B5050"/>
                    </a:solidFill>
                  </a:rPr>
                  <a:t>-72</a:t>
                </a:r>
                <a:endParaRPr lang="ko-KR" altLang="en-US" sz="2400" b="1">
                  <a:solidFill>
                    <a:srgbClr val="4B5050"/>
                  </a:solidFill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497115A-E1A5-1121-2420-83107E49918E}"/>
                </a:ext>
              </a:extLst>
            </p:cNvPr>
            <p:cNvSpPr/>
            <p:nvPr/>
          </p:nvSpPr>
          <p:spPr>
            <a:xfrm>
              <a:off x="13038640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+66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24ACB14-19DA-3F1F-B92D-82A71614118B}"/>
                </a:ext>
              </a:extLst>
            </p:cNvPr>
            <p:cNvSpPr/>
            <p:nvPr/>
          </p:nvSpPr>
          <p:spPr>
            <a:xfrm>
              <a:off x="14452413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+66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659027-4F4A-CF00-F757-6008E6966A55}"/>
                </a:ext>
              </a:extLst>
            </p:cNvPr>
            <p:cNvSpPr/>
            <p:nvPr/>
          </p:nvSpPr>
          <p:spPr>
            <a:xfrm>
              <a:off x="15874907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+1300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A5858A-2F4F-5E2D-4A2E-72E99BBFA6F7}"/>
              </a:ext>
            </a:extLst>
          </p:cNvPr>
          <p:cNvGrpSpPr/>
          <p:nvPr/>
        </p:nvGrpSpPr>
        <p:grpSpPr>
          <a:xfrm>
            <a:off x="974034" y="6746369"/>
            <a:ext cx="15603825" cy="853625"/>
            <a:chOff x="1693575" y="6640428"/>
            <a:chExt cx="15603825" cy="85362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75840FF-D4AC-418F-C85C-5E89370AB20C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889D44B-96B6-1D39-3AD3-78A6830C133F}"/>
                  </a:ext>
                </a:extLst>
              </p:cNvPr>
              <p:cNvSpPr/>
              <p:nvPr/>
            </p:nvSpPr>
            <p:spPr>
              <a:xfrm>
                <a:off x="3444454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46ED2B1-71CE-6546-A7C1-3B13DB65A92A}"/>
                  </a:ext>
                </a:extLst>
              </p:cNvPr>
              <p:cNvSpPr/>
              <p:nvPr/>
            </p:nvSpPr>
            <p:spPr>
              <a:xfrm>
                <a:off x="3847845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62E5EDC-4604-C489-0BA9-8AA86B5C920E}"/>
                  </a:ext>
                </a:extLst>
              </p:cNvPr>
              <p:cNvSpPr/>
              <p:nvPr/>
            </p:nvSpPr>
            <p:spPr>
              <a:xfrm>
                <a:off x="4248763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+32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ACFDE48-5BDE-FD52-A7FF-ABBD1D8380EF}"/>
                  </a:ext>
                </a:extLst>
              </p:cNvPr>
              <p:cNvSpPr/>
              <p:nvPr/>
            </p:nvSpPr>
            <p:spPr>
              <a:xfrm>
                <a:off x="4652154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+1460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BACB91F-4184-B79B-39AE-B4B07D950A87}"/>
                  </a:ext>
                </a:extLst>
              </p:cNvPr>
              <p:cNvSpPr/>
              <p:nvPr/>
            </p:nvSpPr>
            <p:spPr>
              <a:xfrm>
                <a:off x="5053072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+1460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0E7F70A-9439-B9F6-2D73-F2FAAADF3338}"/>
                  </a:ext>
                </a:extLst>
              </p:cNvPr>
              <p:cNvSpPr/>
              <p:nvPr/>
            </p:nvSpPr>
            <p:spPr>
              <a:xfrm>
                <a:off x="5456463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+1134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799DD14-31EF-AFF5-019A-43C0FCC32CF3}"/>
                  </a:ext>
                </a:extLst>
              </p:cNvPr>
              <p:cNvSpPr/>
              <p:nvPr/>
            </p:nvSpPr>
            <p:spPr>
              <a:xfrm>
                <a:off x="5857381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-14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A2E9F8F-CDD1-795E-A12D-179AF82BBF0B}"/>
                  </a:ext>
                </a:extLst>
              </p:cNvPr>
              <p:cNvSpPr/>
              <p:nvPr/>
            </p:nvSpPr>
            <p:spPr>
              <a:xfrm>
                <a:off x="6260772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-6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512CA8-F053-BAB4-00F2-50D9C9FADD84}"/>
                </a:ext>
              </a:extLst>
            </p:cNvPr>
            <p:cNvSpPr/>
            <p:nvPr/>
          </p:nvSpPr>
          <p:spPr>
            <a:xfrm>
              <a:off x="13038640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E7D1C96-34FB-6F0A-4E26-B7408636C72B}"/>
                </a:ext>
              </a:extLst>
            </p:cNvPr>
            <p:cNvSpPr/>
            <p:nvPr/>
          </p:nvSpPr>
          <p:spPr>
            <a:xfrm>
              <a:off x="14452413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84CDCD-FB62-E5C6-8332-4D2109A2D07C}"/>
                </a:ext>
              </a:extLst>
            </p:cNvPr>
            <p:cNvSpPr/>
            <p:nvPr/>
          </p:nvSpPr>
          <p:spPr>
            <a:xfrm>
              <a:off x="15874907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+1234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93ECEA9-9038-5EC9-E2DF-211D76D2DCE3}"/>
              </a:ext>
            </a:extLst>
          </p:cNvPr>
          <p:cNvSpPr/>
          <p:nvPr/>
        </p:nvSpPr>
        <p:spPr>
          <a:xfrm>
            <a:off x="8598023" y="4621207"/>
            <a:ext cx="1091953" cy="12579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C4819-5138-7A34-58B1-0F12F171CF6F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40DB2-0C98-2E96-AB21-9021BCF3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4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9231-C081-4381-3F8F-D493D24A2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F9F188-44B9-F1FF-EE53-29756683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598A10-D890-FCD9-FBA2-211E7CB80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49D0A0-A89B-3F1D-4250-7A343ABA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1DB554C-C9E4-C4D3-0CC6-D794F55B970D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이산화 진행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6D60D2-CFA1-F51E-8643-82A2AC2BBD01}"/>
              </a:ext>
            </a:extLst>
          </p:cNvPr>
          <p:cNvGrpSpPr/>
          <p:nvPr/>
        </p:nvGrpSpPr>
        <p:grpSpPr>
          <a:xfrm>
            <a:off x="969675" y="2705100"/>
            <a:ext cx="15603825" cy="853625"/>
            <a:chOff x="1693575" y="6640428"/>
            <a:chExt cx="15603825" cy="85362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CC47BF7-5C2C-CB44-11E1-EA6F4C5D4875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98FF48D-2643-530B-FC8F-C0FCAEA2DF69}"/>
                  </a:ext>
                </a:extLst>
              </p:cNvPr>
              <p:cNvSpPr/>
              <p:nvPr/>
            </p:nvSpPr>
            <p:spPr>
              <a:xfrm>
                <a:off x="3444454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F87FC01-1811-0BBF-23F9-4264E6F57B87}"/>
                  </a:ext>
                </a:extLst>
              </p:cNvPr>
              <p:cNvSpPr/>
              <p:nvPr/>
            </p:nvSpPr>
            <p:spPr>
              <a:xfrm>
                <a:off x="3847845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0A68183-8557-F95C-5E67-0E23A016B3F6}"/>
                  </a:ext>
                </a:extLst>
              </p:cNvPr>
              <p:cNvSpPr/>
              <p:nvPr/>
            </p:nvSpPr>
            <p:spPr>
              <a:xfrm>
                <a:off x="4248763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+32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8A507ED-E0E0-6755-BD7D-043C2AEBE06E}"/>
                  </a:ext>
                </a:extLst>
              </p:cNvPr>
              <p:cNvSpPr/>
              <p:nvPr/>
            </p:nvSpPr>
            <p:spPr>
              <a:xfrm>
                <a:off x="4652154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+1460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6B23960-8625-E6B3-1098-B97F00785AA9}"/>
                  </a:ext>
                </a:extLst>
              </p:cNvPr>
              <p:cNvSpPr/>
              <p:nvPr/>
            </p:nvSpPr>
            <p:spPr>
              <a:xfrm>
                <a:off x="5053072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+1460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ADAA200-4A94-A873-3E90-E740C104FE33}"/>
                  </a:ext>
                </a:extLst>
              </p:cNvPr>
              <p:cNvSpPr/>
              <p:nvPr/>
            </p:nvSpPr>
            <p:spPr>
              <a:xfrm>
                <a:off x="5456463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+1134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662837-7408-B7ED-BEAD-3F1E9BA57A19}"/>
                  </a:ext>
                </a:extLst>
              </p:cNvPr>
              <p:cNvSpPr/>
              <p:nvPr/>
            </p:nvSpPr>
            <p:spPr>
              <a:xfrm>
                <a:off x="5857381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-14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A2BD6F3-30D1-74A4-02B3-FAC8AFB7E19A}"/>
                  </a:ext>
                </a:extLst>
              </p:cNvPr>
              <p:cNvSpPr/>
              <p:nvPr/>
            </p:nvSpPr>
            <p:spPr>
              <a:xfrm>
                <a:off x="6260772" y="9451518"/>
                <a:ext cx="403391" cy="400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-6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63E5059-1A82-B83B-C907-BB9FBD371649}"/>
                </a:ext>
              </a:extLst>
            </p:cNvPr>
            <p:cNvSpPr/>
            <p:nvPr/>
          </p:nvSpPr>
          <p:spPr>
            <a:xfrm>
              <a:off x="13038640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BF43F1-B420-9C06-2777-5FE2CE80852A}"/>
                </a:ext>
              </a:extLst>
            </p:cNvPr>
            <p:cNvSpPr/>
            <p:nvPr/>
          </p:nvSpPr>
          <p:spPr>
            <a:xfrm>
              <a:off x="14452413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E2B0C3-15F9-11DE-F348-AC8AE540C930}"/>
                </a:ext>
              </a:extLst>
            </p:cNvPr>
            <p:cNvSpPr/>
            <p:nvPr/>
          </p:nvSpPr>
          <p:spPr>
            <a:xfrm>
              <a:off x="15874907" y="6640428"/>
              <a:ext cx="1422493" cy="8536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B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+1234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D2AD500-7847-B006-1F63-D0331673B4D7}"/>
              </a:ext>
            </a:extLst>
          </p:cNvPr>
          <p:cNvSpPr/>
          <p:nvPr/>
        </p:nvSpPr>
        <p:spPr>
          <a:xfrm>
            <a:off x="8598023" y="4614783"/>
            <a:ext cx="1091953" cy="12579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121008-32AF-26F7-5300-AC67A4F47B87}"/>
              </a:ext>
            </a:extLst>
          </p:cNvPr>
          <p:cNvGrpSpPr/>
          <p:nvPr/>
        </p:nvGrpSpPr>
        <p:grpSpPr>
          <a:xfrm>
            <a:off x="946967" y="6928750"/>
            <a:ext cx="15603825" cy="853625"/>
            <a:chOff x="1693575" y="6640428"/>
            <a:chExt cx="15603825" cy="85362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A9D048E-A2FC-2BAC-B68C-F966ED091DF3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D0C626DA-01BB-9A84-2E8F-4D0F4E1CB4DC}"/>
                      </a:ext>
                    </a:extLst>
                  </p:cNvPr>
                  <p:cNvSpPr/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D0C626DA-01BB-9A84-2E8F-4D0F4E1CB4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E4DFEFF1-6CE8-7D76-233D-BAB71E117006}"/>
                      </a:ext>
                    </a:extLst>
                  </p:cNvPr>
                  <p:cNvSpPr/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E4DFEFF1-6CE8-7D76-233D-BAB71E1170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2C01CEEB-C64F-75CE-425F-3F77699515C9}"/>
                      </a:ext>
                    </a:extLst>
                  </p:cNvPr>
                  <p:cNvSpPr/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9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2C01CEEB-C64F-75CE-425F-3F77699515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DF6FCDC-3D8E-7DC8-C482-9AB4C0EF3CC8}"/>
                      </a:ext>
                    </a:extLst>
                  </p:cNvPr>
                  <p:cNvSpPr/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DF6FCDC-3D8E-7DC8-C482-9AB4C0EF3C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6DA8F4A6-A0C2-6167-6910-FC5F4D72BC7F}"/>
                      </a:ext>
                    </a:extLst>
                  </p:cNvPr>
                  <p:cNvSpPr/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6DA8F4A6-A0C2-6167-6910-FC5F4D72BC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F36E5E3C-F196-07FE-5404-29B85766669D}"/>
                      </a:ext>
                    </a:extLst>
                  </p:cNvPr>
                  <p:cNvSpPr/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7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F36E5E3C-F196-07FE-5404-29B8576666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E0F955C8-6561-1F6E-5B4C-FF669EB6160D}"/>
                      </a:ext>
                    </a:extLst>
                  </p:cNvPr>
                  <p:cNvSpPr/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E0F955C8-6561-1F6E-5B4C-FF669EB616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E3AFC57-7079-F0B4-9884-539BBB79B930}"/>
                      </a:ext>
                    </a:extLst>
                  </p:cNvPr>
                  <p:cNvSpPr/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E3AFC57-7079-F0B4-9884-539BBB79B9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1FD34FD-1EFE-A3E4-5327-4376AD899365}"/>
                    </a:ext>
                  </a:extLst>
                </p:cNvPr>
                <p:cNvSpPr/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1FD34FD-1EFE-A3E4-5327-4376AD899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2092E67-2E01-F776-4FB8-3B262F4AE5C5}"/>
                    </a:ext>
                  </a:extLst>
                </p:cNvPr>
                <p:cNvSpPr/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2092E67-2E01-F776-4FB8-3B262F4AE5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DC71C8E9-422D-3B07-38A9-073C7A01A5CB}"/>
                    </a:ext>
                  </a:extLst>
                </p:cNvPr>
                <p:cNvSpPr/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1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DC71C8E9-422D-3B07-38A9-073C7A01A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6">
            <a:extLst>
              <a:ext uri="{FF2B5EF4-FFF2-40B4-BE49-F238E27FC236}">
                <a16:creationId xmlns:a16="http://schemas.microsoft.com/office/drawing/2014/main" id="{27436C69-21F0-FEA2-5F4A-7C11F67F94A4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939285-9E50-ADEB-2C54-1C7F75A4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F37BC-6C6A-D183-B766-C5566D70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6DEF18-AA7F-6130-9212-0BB071F8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5D5809-795E-6EAB-5789-425AB6CBF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CE06C3-F2EF-75EC-05E9-060E04204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476A685-8477-5081-E584-42C6EE7F20F7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비트맵 매핑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297659-D256-8B84-21C3-E98E3B0DE0BD}"/>
              </a:ext>
            </a:extLst>
          </p:cNvPr>
          <p:cNvGrpSpPr/>
          <p:nvPr/>
        </p:nvGrpSpPr>
        <p:grpSpPr>
          <a:xfrm>
            <a:off x="969675" y="2962347"/>
            <a:ext cx="15603825" cy="853625"/>
            <a:chOff x="1693575" y="6640428"/>
            <a:chExt cx="15603825" cy="85362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173E50C-FA3D-FC83-62DF-267568B644CC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CEB4C68F-3E17-3B4A-904D-D7E127F981F4}"/>
                      </a:ext>
                    </a:extLst>
                  </p:cNvPr>
                  <p:cNvSpPr/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CEB4C68F-3E17-3B4A-904D-D7E127F981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13FCEF46-33A2-E529-D4EE-0F97B73553B1}"/>
                      </a:ext>
                    </a:extLst>
                  </p:cNvPr>
                  <p:cNvSpPr/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13FCEF46-33A2-E529-D4EE-0F97B73553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0BFA1434-D390-19DA-868F-98A84F8C1251}"/>
                      </a:ext>
                    </a:extLst>
                  </p:cNvPr>
                  <p:cNvSpPr/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9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0BFA1434-D390-19DA-868F-98A84F8C12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A5D6BDA-2B4B-4856-27F2-DD4929EC81F7}"/>
                      </a:ext>
                    </a:extLst>
                  </p:cNvPr>
                  <p:cNvSpPr/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A5D6BDA-2B4B-4856-27F2-DD4929EC81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DEF0D7D8-94C6-BFE8-5502-26BDDCB29DE9}"/>
                      </a:ext>
                    </a:extLst>
                  </p:cNvPr>
                  <p:cNvSpPr/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DEF0D7D8-94C6-BFE8-5502-26BDDCB29D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FF146092-474D-06EF-87CE-FC82C67E9308}"/>
                      </a:ext>
                    </a:extLst>
                  </p:cNvPr>
                  <p:cNvSpPr/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7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FF146092-474D-06EF-87CE-FC82C67E93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E224CB58-1B9F-6AFB-5890-4AD169ED2ECE}"/>
                      </a:ext>
                    </a:extLst>
                  </p:cNvPr>
                  <p:cNvSpPr/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E224CB58-1B9F-6AFB-5890-4AD169ED2E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EDDC844-9DCF-989B-2984-F75FC5B06F88}"/>
                      </a:ext>
                    </a:extLst>
                  </p:cNvPr>
                  <p:cNvSpPr/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EDDC844-9DCF-989B-2984-F75FC5B0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3215E8CD-DFB2-B513-6B57-5115594E4FD2}"/>
                    </a:ext>
                  </a:extLst>
                </p:cNvPr>
                <p:cNvSpPr/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3215E8CD-DFB2-B513-6B57-5115594E4F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E5ABE55-A861-57DE-2E6E-D06D44B32D72}"/>
                    </a:ext>
                  </a:extLst>
                </p:cNvPr>
                <p:cNvSpPr/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E5ABE55-A861-57DE-2E6E-D06D44B32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2A0D5B0-00B6-D628-F77B-ADBC34B23050}"/>
                    </a:ext>
                  </a:extLst>
                </p:cNvPr>
                <p:cNvSpPr/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1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2A0D5B0-00B6-D628-F77B-ADBC34B230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14DAB08D-553F-5125-BE4A-1F21A1FC3FF2}"/>
              </a:ext>
            </a:extLst>
          </p:cNvPr>
          <p:cNvSpPr/>
          <p:nvPr/>
        </p:nvSpPr>
        <p:spPr>
          <a:xfrm rot="5400000">
            <a:off x="3459006" y="2052935"/>
            <a:ext cx="533400" cy="441959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E42732-BFBF-2E6B-928F-5A36812660E4}"/>
                  </a:ext>
                </a:extLst>
              </p:cNvPr>
              <p:cNvSpPr txBox="1"/>
              <p:nvPr/>
            </p:nvSpPr>
            <p:spPr>
              <a:xfrm>
                <a:off x="2377011" y="4529435"/>
                <a:ext cx="28467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AA90</a:t>
                </a:r>
                <a14:m>
                  <m:oMath xmlns:m="http://schemas.openxmlformats.org/officeDocument/2006/math">
                    <m:r>
                      <a:rPr lang="en-US" altLang="ko-KR" sz="2400" b="1" i="1" baseline="-25000" dirty="0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E42732-BFBF-2E6B-928F-5A3681266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011" y="4529435"/>
                <a:ext cx="2846714" cy="461665"/>
              </a:xfrm>
              <a:prstGeom prst="rect">
                <a:avLst/>
              </a:prstGeom>
              <a:blipFill>
                <a:blip r:embed="rId1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EEBE068-0223-3A2C-A649-273F88CAB62C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3800368" y="4991100"/>
            <a:ext cx="513557" cy="1905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D7A1C11-8514-2C5E-4C83-DEB6439EA8AC}"/>
              </a:ext>
            </a:extLst>
          </p:cNvPr>
          <p:cNvGrpSpPr/>
          <p:nvPr/>
        </p:nvGrpSpPr>
        <p:grpSpPr>
          <a:xfrm>
            <a:off x="969675" y="6896100"/>
            <a:ext cx="16348650" cy="853625"/>
            <a:chOff x="969675" y="6896100"/>
            <a:chExt cx="16348650" cy="85362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41A9A9A-6337-C8FD-2783-3095FCFB50DE}"/>
                </a:ext>
              </a:extLst>
            </p:cNvPr>
            <p:cNvGrpSpPr/>
            <p:nvPr/>
          </p:nvGrpSpPr>
          <p:grpSpPr>
            <a:xfrm>
              <a:off x="969675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CB97A128-287A-0AA8-30CD-EF1E97E0BF06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C0DFD06-146D-A8BB-65B9-F20D46701F9F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FAF8752-4637-8E0F-6B5A-B33DBDE3776F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293DD73-ACE5-88B7-FE03-C20F69799A7E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E0B9F08-E46E-5A4B-6BD1-03775AA55B2C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8F4A8EDB-464E-EF6B-C777-F6942788F4F4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C042297-C387-5216-F0B2-D1F6141607DC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0BC5FBF9-C961-6ACA-022F-4E2D0ABD3E67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9ECE7CA4-B400-8B6A-D684-B0E122776FF4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FF0000"/>
                      </a:solidFill>
                    </a:rPr>
                    <a:t>1</a:t>
                  </a:r>
                  <a:endParaRPr lang="ko-KR" altLang="en-US" sz="24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A1B9F1-A902-DBD0-CF42-40661C9381F0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8E1CC6D-FD65-91BB-E298-718E772B9714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A9209E6-1E66-08E5-209A-3C4BDB1FFC89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DC974B7-A16A-CF8E-2B0B-A6110B9F97D1}"/>
                </a:ext>
              </a:extLst>
            </p:cNvPr>
            <p:cNvGrpSpPr/>
            <p:nvPr/>
          </p:nvGrpSpPr>
          <p:grpSpPr>
            <a:xfrm>
              <a:off x="9144000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B78F611B-7874-4D4D-8A5A-7FCD35FB4619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888F16FC-10B0-C7F9-06B8-E9D9375836FA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AD962CFB-9701-879B-8348-B91C656E6968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71C09F46-E12D-4726-7CE1-32B9F98C431F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8B0B4B7-A9CD-5E4A-6E98-1729EE230F7D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B4199077-DDDF-7B2B-0ECE-E4978E5020C0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30642E2E-50B9-2C51-7836-14493807CB12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88B3D1DF-B564-37F3-E6A3-292B5C3491B3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03755A9C-D526-F880-3FF5-8E5DA8485578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C73A877-1793-4434-5AAB-4841054FBDEB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1BBDCE5A-05EF-2E48-68C2-D41D354ED3E0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53FC146-4EA3-DBC1-4849-5236A0D9B492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</p:grpSp>
      <p:sp>
        <p:nvSpPr>
          <p:cNvPr id="87" name="오른쪽 중괄호 86">
            <a:extLst>
              <a:ext uri="{FF2B5EF4-FFF2-40B4-BE49-F238E27FC236}">
                <a16:creationId xmlns:a16="http://schemas.microsoft.com/office/drawing/2014/main" id="{4312F97A-E48B-3E56-0DDF-AADE7CFE4148}"/>
              </a:ext>
            </a:extLst>
          </p:cNvPr>
          <p:cNvSpPr/>
          <p:nvPr/>
        </p:nvSpPr>
        <p:spPr>
          <a:xfrm rot="5400000">
            <a:off x="8877300" y="101088"/>
            <a:ext cx="533400" cy="1634865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CD55026-0F7B-FA1E-821D-2BA97815B4F5}"/>
                  </a:ext>
                </a:extLst>
              </p:cNvPr>
              <p:cNvSpPr txBox="1"/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크기 </a:t>
                </a:r>
                <a:r>
                  <a:rPr lang="en-US" altLang="ko-KR" sz="2400" b="1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  <m:sub/>
                      <m:sup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CD55026-0F7B-FA1E-821D-2BA97815B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blipFill>
                <a:blip r:embed="rId18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6">
            <a:extLst>
              <a:ext uri="{FF2B5EF4-FFF2-40B4-BE49-F238E27FC236}">
                <a16:creationId xmlns:a16="http://schemas.microsoft.com/office/drawing/2014/main" id="{4174B10B-22DC-E94F-92AA-9DF9A809EEA4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16EDB-A736-6F8E-10D1-7D732C89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6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D1653-5B4E-171D-BC45-DF4C4057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20804D-5390-E815-F0C2-B82415F3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93A333-68D8-CE23-4E0C-A71A13B93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5C8F41-60DA-B4F1-6ABF-77396B49B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6A7433-576B-66B6-555C-EA534EC7D0C2}"/>
              </a:ext>
            </a:extLst>
          </p:cNvPr>
          <p:cNvSpPr txBox="1"/>
          <p:nvPr/>
        </p:nvSpPr>
        <p:spPr>
          <a:xfrm>
            <a:off x="762000" y="673100"/>
            <a:ext cx="975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동영상이 트래픽을 차지하는 비중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05DC686-C63F-D32B-9F35-68AF312D441B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EF7322D-FEE0-11AF-F841-56D210C9C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009680"/>
              </p:ext>
            </p:extLst>
          </p:nvPr>
        </p:nvGraphicFramePr>
        <p:xfrm>
          <a:off x="3048000" y="2070100"/>
          <a:ext cx="12192000" cy="713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028B978-4ADC-AE45-D8A9-CFD0669508FE}"/>
              </a:ext>
            </a:extLst>
          </p:cNvPr>
          <p:cNvSpPr txBox="1"/>
          <p:nvPr/>
        </p:nvSpPr>
        <p:spPr>
          <a:xfrm>
            <a:off x="11150184" y="255270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/>
              <a:t>단위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/>
              <a:t>TB</a:t>
            </a:r>
            <a:endParaRPr kumimoji="1"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4EBE9-35A4-2CBC-F741-7136428FC75E}"/>
              </a:ext>
            </a:extLst>
          </p:cNvPr>
          <p:cNvSpPr txBox="1"/>
          <p:nvPr/>
        </p:nvSpPr>
        <p:spPr>
          <a:xfrm>
            <a:off x="11125200" y="807840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/>
              <a:t>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 err="1"/>
              <a:t>과기정통부</a:t>
            </a:r>
            <a:endParaRPr kumimoji="1" lang="ko-KR" altLang="en-US" sz="12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9FB769F-DA9A-93AE-CA97-D57EF104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0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AF014-5F45-3A14-9289-5799D2BE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9AA3F9-52B3-F872-3C1B-7A737811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0F687D-7A83-738E-951B-777B2F5C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85E522-39CD-3DDF-0303-C8B842985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BAA305E-1FD2-BDB0-0F9C-556443FF108A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비트맵 매핑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18D9ACD4-2015-8B05-E085-4BB72A9AA4CD}"/>
              </a:ext>
            </a:extLst>
          </p:cNvPr>
          <p:cNvSpPr/>
          <p:nvPr/>
        </p:nvSpPr>
        <p:spPr>
          <a:xfrm rot="5400000">
            <a:off x="4914900" y="2052935"/>
            <a:ext cx="533400" cy="441959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0F03D5-274C-CC0B-0A7C-2C2930220CB8}"/>
                  </a:ext>
                </a:extLst>
              </p:cNvPr>
              <p:cNvSpPr txBox="1"/>
              <p:nvPr/>
            </p:nvSpPr>
            <p:spPr>
              <a:xfrm>
                <a:off x="3782686" y="4529435"/>
                <a:ext cx="28467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A900</a:t>
                </a:r>
                <a14:m>
                  <m:oMath xmlns:m="http://schemas.openxmlformats.org/officeDocument/2006/math">
                    <m:r>
                      <a:rPr lang="en-US" altLang="ko-KR" sz="2400" b="1" i="1" baseline="-25000" dirty="0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0F03D5-274C-CC0B-0A7C-2C2930220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86" y="4529435"/>
                <a:ext cx="2846714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35F42C-1886-A4F4-670E-47383737917B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flipH="1">
            <a:off x="2828100" y="4991100"/>
            <a:ext cx="2377943" cy="1905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2E3104A-4BFE-ABF5-4846-4891E0749FC0}"/>
              </a:ext>
            </a:extLst>
          </p:cNvPr>
          <p:cNvGrpSpPr/>
          <p:nvPr/>
        </p:nvGrpSpPr>
        <p:grpSpPr>
          <a:xfrm>
            <a:off x="969675" y="6896100"/>
            <a:ext cx="16348650" cy="853625"/>
            <a:chOff x="969675" y="6896100"/>
            <a:chExt cx="16348650" cy="85362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9D1EB0C-3073-FC68-0F9B-917D0B88A0DD}"/>
                </a:ext>
              </a:extLst>
            </p:cNvPr>
            <p:cNvGrpSpPr/>
            <p:nvPr/>
          </p:nvGrpSpPr>
          <p:grpSpPr>
            <a:xfrm>
              <a:off x="969675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7B0D11-0CC8-BA93-4054-FF955B367DC8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F3946AD-93E5-EDC6-0DFF-A42E7FC6702B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A51D145-36FF-2468-063A-2335FA602AF2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F00C41AA-EB21-7F98-A459-AE8FEC21FE47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B45211C6-B9E9-245A-3823-747B2F88A186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E4A0BB8B-8E38-0415-56D3-5C04A7956720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152C2488-A47A-A3F7-F25E-365345690733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EB6B80B-AF2C-00BE-F7BC-C1A90F21D945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FF0000"/>
                      </a:solidFill>
                    </a:rPr>
                    <a:t>1</a:t>
                  </a:r>
                  <a:endParaRPr lang="ko-KR" altLang="en-US" sz="24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A86C2CD-2EAD-9B3C-B703-3B587F9F08B4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2C7331-CFE3-11A1-759D-F8FB2B754C97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6E2E6F7-4389-72EA-8476-9F2E345EB9C3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62029E1-6EF0-5C4A-9F30-4FE123889F64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1A5855C-14F5-E501-F2F6-C365F8DDE09C}"/>
                </a:ext>
              </a:extLst>
            </p:cNvPr>
            <p:cNvGrpSpPr/>
            <p:nvPr/>
          </p:nvGrpSpPr>
          <p:grpSpPr>
            <a:xfrm>
              <a:off x="9144000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F8225A5C-B810-49B9-F9A8-5319F1F65F71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0A93EBEC-1AE5-91F4-7E62-73C9EC2655D8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CE0F6119-1641-2593-E0E2-687601459633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49709BF2-7259-6440-AB8C-863E77A2CF16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FB98F75A-A19A-13A8-6404-8760323585E7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D4104D67-C1AE-8F67-C2FC-FEB04F6FE6E4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536DF501-4956-5642-3BB6-9062F43D1864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FC4DD3A8-5E6E-BD21-A4BC-05B346756526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7B286E8F-B6C6-19FC-96CD-B46D4C8A4811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D8FCDBA-0812-06FC-FEDC-3D14508C0B2E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D9341A9-BADF-67EF-AAC7-80DC9841212E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22B59A0-7C75-5EAD-8B56-782AB1EC09E7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</p:grp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7C83C02B-2D88-064B-C73E-0788F55D3887}"/>
              </a:ext>
            </a:extLst>
          </p:cNvPr>
          <p:cNvSpPr/>
          <p:nvPr/>
        </p:nvSpPr>
        <p:spPr>
          <a:xfrm rot="5400000">
            <a:off x="8877300" y="101088"/>
            <a:ext cx="533400" cy="1634865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ADC7D-AD26-993F-7147-B1BFD6FF8332}"/>
                  </a:ext>
                </a:extLst>
              </p:cNvPr>
              <p:cNvSpPr txBox="1"/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크기 </a:t>
                </a:r>
                <a:r>
                  <a:rPr lang="en-US" altLang="ko-KR" sz="2400" b="1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  <m:sub/>
                      <m:sup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ADC7D-AD26-993F-7147-B1BFD6FF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blipFill>
                <a:blip r:embed="rId7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D40A6B69-4AA1-AA1B-7DDD-4C189926C330}"/>
              </a:ext>
            </a:extLst>
          </p:cNvPr>
          <p:cNvGrpSpPr/>
          <p:nvPr/>
        </p:nvGrpSpPr>
        <p:grpSpPr>
          <a:xfrm>
            <a:off x="969675" y="2962347"/>
            <a:ext cx="15603825" cy="853625"/>
            <a:chOff x="1693575" y="6640428"/>
            <a:chExt cx="15603825" cy="85362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00619C-3D9F-0A60-9556-022B154DC997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B27ADAD-D7E2-3E15-377A-AE5192A9517A}"/>
                      </a:ext>
                    </a:extLst>
                  </p:cNvPr>
                  <p:cNvSpPr/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EB27ADAD-D7E2-3E15-377A-AE5192A951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C900D69C-16E8-0DA5-63A3-8751E33A14CD}"/>
                      </a:ext>
                    </a:extLst>
                  </p:cNvPr>
                  <p:cNvSpPr/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C900D69C-16E8-0DA5-63A3-8751E33A14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C1D67C6A-AF5E-D448-1DE7-78BDB1DC9D86}"/>
                      </a:ext>
                    </a:extLst>
                  </p:cNvPr>
                  <p:cNvSpPr/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9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C1D67C6A-AF5E-D448-1DE7-78BDB1DC9D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2DC50F72-BAAF-F0B3-A594-FB4869032EAA}"/>
                      </a:ext>
                    </a:extLst>
                  </p:cNvPr>
                  <p:cNvSpPr/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2DC50F72-BAAF-F0B3-A594-FB4869032E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E2BB5AEA-941A-BAC6-DD6B-39083717BA1F}"/>
                      </a:ext>
                    </a:extLst>
                  </p:cNvPr>
                  <p:cNvSpPr/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E2BB5AEA-941A-BAC6-DD6B-39083717BA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23E25EC6-B7BA-B1C0-AC4B-9011B1D750D7}"/>
                      </a:ext>
                    </a:extLst>
                  </p:cNvPr>
                  <p:cNvSpPr/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7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23E25EC6-B7BA-B1C0-AC4B-9011B1D750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5488F55B-041D-E23C-B4B8-4BCD88404F59}"/>
                      </a:ext>
                    </a:extLst>
                  </p:cNvPr>
                  <p:cNvSpPr/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5488F55B-041D-E23C-B4B8-4BCD88404F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8E3CA9-1D7D-F2DE-3610-9B309CEF1EE6}"/>
                      </a:ext>
                    </a:extLst>
                  </p:cNvPr>
                  <p:cNvSpPr/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C8E3CA9-1D7D-F2DE-3610-9B309CEF1E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5AA2BF9F-3E63-B190-0EA4-DF45957AB670}"/>
                    </a:ext>
                  </a:extLst>
                </p:cNvPr>
                <p:cNvSpPr/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5AA2BF9F-3E63-B190-0EA4-DF45957AB6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6050275-329F-7BE9-7AE3-70CB71809D3E}"/>
                    </a:ext>
                  </a:extLst>
                </p:cNvPr>
                <p:cNvSpPr/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6050275-329F-7BE9-7AE3-70CB71809D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E4CF67F-1F82-76B9-DCFD-7FA9B0D3C723}"/>
                    </a:ext>
                  </a:extLst>
                </p:cNvPr>
                <p:cNvSpPr/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1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E4CF67F-1F82-76B9-DCFD-7FA9B0D3C7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DDE91A36-8BFA-5978-0881-3A0A4FBA9862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90CA00-7E6A-4E7E-58CE-06F25F4F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9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9D86-5307-F575-2BF6-69D24E27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E0DB9F-2ED5-8ABF-E181-6BA1D121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7E4650A-A34A-3601-C8B0-24AB0EA15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AD076C-B68E-0E6D-0B9A-4524621BB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7FA4775-45C9-DB95-8009-5F27B1883623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비트맵 매핑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7A96CFC0-41D3-CDE5-038C-5DF9A2DE920A}"/>
              </a:ext>
            </a:extLst>
          </p:cNvPr>
          <p:cNvSpPr/>
          <p:nvPr/>
        </p:nvSpPr>
        <p:spPr>
          <a:xfrm rot="5400000">
            <a:off x="6210300" y="2052935"/>
            <a:ext cx="533400" cy="441959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9EAA6CB-CCAC-3B54-E417-346711B28A46}"/>
                  </a:ext>
                </a:extLst>
              </p:cNvPr>
              <p:cNvSpPr txBox="1"/>
              <p:nvPr/>
            </p:nvSpPr>
            <p:spPr>
              <a:xfrm>
                <a:off x="5154286" y="4529435"/>
                <a:ext cx="28467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9007</a:t>
                </a:r>
                <a14:m>
                  <m:oMath xmlns:m="http://schemas.openxmlformats.org/officeDocument/2006/math">
                    <m:r>
                      <a:rPr lang="en-US" altLang="ko-KR" sz="2400" b="1" i="1" baseline="-25000" dirty="0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9EAA6CB-CCAC-3B54-E417-346711B28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86" y="4529435"/>
                <a:ext cx="2846714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FEF97FF-8449-50F1-49A6-8C007BD00904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>
          <a:xfrm flipH="1">
            <a:off x="2087471" y="4991100"/>
            <a:ext cx="4490172" cy="1905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84CD30E-5FB5-A0C0-A28C-502429CCADA3}"/>
              </a:ext>
            </a:extLst>
          </p:cNvPr>
          <p:cNvGrpSpPr/>
          <p:nvPr/>
        </p:nvGrpSpPr>
        <p:grpSpPr>
          <a:xfrm>
            <a:off x="969675" y="6896100"/>
            <a:ext cx="16348650" cy="853625"/>
            <a:chOff x="969675" y="6896100"/>
            <a:chExt cx="16348650" cy="85362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2E9C76B-2D39-1748-E968-7CF460D4405A}"/>
                </a:ext>
              </a:extLst>
            </p:cNvPr>
            <p:cNvGrpSpPr/>
            <p:nvPr/>
          </p:nvGrpSpPr>
          <p:grpSpPr>
            <a:xfrm>
              <a:off x="969675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BE36F5A-4F14-10A7-DBD1-B8609EC3D19D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5B4B04F4-B311-27D2-75B4-5485C6935A65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E701F15-4FBE-B027-12E1-3942B976C483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94777AC0-F1F4-02AF-A778-E0E3B0B4B766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E6DBD67-224B-550B-64CF-CF7BB0B00AC5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99E18C90-B735-48BA-3491-5A812E44F033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63D13C00-8D6D-9C5E-25FB-7916106F256E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A08C0F05-E0C0-1EE4-68F9-00C1AED52A34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BD4DA55C-2D8F-C7DB-FB00-5699A52DFCDF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594F01D-997D-E73B-2F2B-A5AA1B85EBE7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4F73739-77B1-477F-4E0B-0693971D96F7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39FD902-2868-B895-7754-604E9DA513C4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77B01DA-E0D2-735C-D49B-3D0F8CF5CCD5}"/>
                </a:ext>
              </a:extLst>
            </p:cNvPr>
            <p:cNvGrpSpPr/>
            <p:nvPr/>
          </p:nvGrpSpPr>
          <p:grpSpPr>
            <a:xfrm>
              <a:off x="9144000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6F4328A-805B-5BE0-3C0D-7BCA0E3E1ED7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A0B1DF35-5209-C5E1-BE2E-1F72B7E16525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09C62400-9906-16B3-B727-7F6F421B8775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2EB991A8-F8F1-54B9-77F4-16751993132A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94FF4A0-0865-1159-00AF-9AAFE788D706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E302CA5C-7B95-08CC-5195-EF97066321BB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F15ADF98-4C91-A887-9B35-F53B2E9E4BE4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9E1A0B2-CFA9-3536-0F91-56B6161BD0F7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AE07B7C9-D931-19B8-CC88-8F4685BFC857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B1C7457-6477-E001-21C7-404CA0DE31CC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E854AF3-3511-6DA5-A85B-3FEEB5425324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5CD3A86-9A5A-AB31-9CB4-BF0E0B199007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</p:grp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59A44B33-0AC0-C40F-8896-22377C7000D8}"/>
              </a:ext>
            </a:extLst>
          </p:cNvPr>
          <p:cNvSpPr/>
          <p:nvPr/>
        </p:nvSpPr>
        <p:spPr>
          <a:xfrm rot="5400000">
            <a:off x="8877300" y="101088"/>
            <a:ext cx="533400" cy="1634865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142190-039A-9802-0407-DA6185F59A8B}"/>
                  </a:ext>
                </a:extLst>
              </p:cNvPr>
              <p:cNvSpPr txBox="1"/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크기 </a:t>
                </a:r>
                <a:r>
                  <a:rPr lang="en-US" altLang="ko-KR" sz="2400" b="1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  <m:sub/>
                      <m:sup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142190-039A-9802-0407-DA6185F59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blipFill>
                <a:blip r:embed="rId7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7C81D5E3-221D-AB60-FF7A-EFF908C978A7}"/>
              </a:ext>
            </a:extLst>
          </p:cNvPr>
          <p:cNvGrpSpPr/>
          <p:nvPr/>
        </p:nvGrpSpPr>
        <p:grpSpPr>
          <a:xfrm>
            <a:off x="969675" y="2962347"/>
            <a:ext cx="15603825" cy="853625"/>
            <a:chOff x="1693575" y="6640428"/>
            <a:chExt cx="15603825" cy="85362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276AE9A-AD6D-1F38-4508-188FFE89D5D1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9737C2E6-5E6C-2844-A5BC-5888C90149E0}"/>
                      </a:ext>
                    </a:extLst>
                  </p:cNvPr>
                  <p:cNvSpPr/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9737C2E6-5E6C-2844-A5BC-5888C9014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0617FCC4-8C41-72EB-8766-84BB0022458D}"/>
                      </a:ext>
                    </a:extLst>
                  </p:cNvPr>
                  <p:cNvSpPr/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0617FCC4-8C41-72EB-8766-84BB002245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2033EF61-9B4C-D9E2-2789-0DB17D57EA3B}"/>
                      </a:ext>
                    </a:extLst>
                  </p:cNvPr>
                  <p:cNvSpPr/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9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2033EF61-9B4C-D9E2-2789-0DB17D57EA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66D41070-09AC-0793-04E1-5E2AFD5EF5E0}"/>
                      </a:ext>
                    </a:extLst>
                  </p:cNvPr>
                  <p:cNvSpPr/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66D41070-09AC-0793-04E1-5E2AFD5EF5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2E35512C-E741-FE9C-3EBE-D6DC203EEB0C}"/>
                      </a:ext>
                    </a:extLst>
                  </p:cNvPr>
                  <p:cNvSpPr/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2E35512C-E741-FE9C-3EBE-D6DC203EE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A2552D4B-2892-9771-6CA8-377036E680BD}"/>
                      </a:ext>
                    </a:extLst>
                  </p:cNvPr>
                  <p:cNvSpPr/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7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A2552D4B-2892-9771-6CA8-377036E680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954A449F-9637-FAB8-4856-3C613F03344F}"/>
                      </a:ext>
                    </a:extLst>
                  </p:cNvPr>
                  <p:cNvSpPr/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954A449F-9637-FAB8-4856-3C613F0334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EDDA2CD6-D2E9-4AAE-8EBB-B1E03A0B77C3}"/>
                      </a:ext>
                    </a:extLst>
                  </p:cNvPr>
                  <p:cNvSpPr/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EDDA2CD6-D2E9-4AAE-8EBB-B1E03A0B77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4E179E2-4D9F-4604-C309-20B3C9F388DE}"/>
                    </a:ext>
                  </a:extLst>
                </p:cNvPr>
                <p:cNvSpPr/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4E179E2-4D9F-4604-C309-20B3C9F388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E2BEAAFA-42FA-AB90-5B77-CF8E774ADEBF}"/>
                    </a:ext>
                  </a:extLst>
                </p:cNvPr>
                <p:cNvSpPr/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E2BEAAFA-42FA-AB90-5B77-CF8E774AD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E7B8B6AE-5566-626C-9F7C-BF2F222C4BD0}"/>
                    </a:ext>
                  </a:extLst>
                </p:cNvPr>
                <p:cNvSpPr/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1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E7B8B6AE-5566-626C-9F7C-BF2F222C4B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3C64F3E9-ED8F-2A92-BC07-E69F6AD23787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4FA51-41A4-B9DC-094C-E4C3C5A6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2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EC523-EBD3-76CF-BA1E-F7CE5665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F3FC26-22CE-B15D-0360-4AE8FCB2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7EB682E-7C33-CD10-F2CB-906C54B3C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7341B1-A6B6-1841-9CFB-421E984E4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49B7E61-5576-E392-9B15-E0F34A7BD6DF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비트맵 매핑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0008EFE2-8C67-2785-DBE2-D0A5997DA398}"/>
              </a:ext>
            </a:extLst>
          </p:cNvPr>
          <p:cNvSpPr/>
          <p:nvPr/>
        </p:nvSpPr>
        <p:spPr>
          <a:xfrm rot="5400000">
            <a:off x="7810500" y="2052935"/>
            <a:ext cx="533400" cy="441959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5803E1-26E7-8282-2D71-5D66A4957C57}"/>
              </a:ext>
            </a:extLst>
          </p:cNvPr>
          <p:cNvSpPr txBox="1"/>
          <p:nvPr/>
        </p:nvSpPr>
        <p:spPr>
          <a:xfrm>
            <a:off x="6705600" y="4529435"/>
            <a:ext cx="28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007B</a:t>
            </a:r>
            <a:r>
              <a:rPr lang="en-US" altLang="ko-KR" sz="2400" b="1" baseline="-25000" dirty="0"/>
              <a:t>26</a:t>
            </a:r>
            <a:endParaRPr lang="ko-KR" altLang="en-US" sz="2400" b="1" baseline="-250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3241C99-C8A7-3C45-11BA-D28F868E5BED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flipH="1">
            <a:off x="1342274" y="4991100"/>
            <a:ext cx="6786683" cy="1905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7A8D4A-E4B3-30E9-602D-89B12A2962C7}"/>
              </a:ext>
            </a:extLst>
          </p:cNvPr>
          <p:cNvGrpSpPr/>
          <p:nvPr/>
        </p:nvGrpSpPr>
        <p:grpSpPr>
          <a:xfrm>
            <a:off x="969675" y="6896100"/>
            <a:ext cx="16348650" cy="853625"/>
            <a:chOff x="969675" y="6896100"/>
            <a:chExt cx="16348650" cy="85362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2879A55-75B4-5766-E3E4-4C2EAE49488D}"/>
                </a:ext>
              </a:extLst>
            </p:cNvPr>
            <p:cNvGrpSpPr/>
            <p:nvPr/>
          </p:nvGrpSpPr>
          <p:grpSpPr>
            <a:xfrm>
              <a:off x="969675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4E5ECA3-FC5B-2D6A-6076-29FFBBBEA78B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E347DA-6158-091A-AA99-A47BDE58C8EB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53D44674-4DF9-6874-68B5-B05258995921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3F4C2CE7-6510-0556-8E17-EEEA0A104FDC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F9E2BD43-1E87-FF00-239E-CC9FA5561761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E6F222B-5BF4-FACB-5BCB-A0799336D615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7CF2154D-4CFC-82BE-CE06-873596462249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B08A90F-64E4-0495-C21B-9CD732D6E753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B5B789E-D1D7-F2CC-3B5F-7C2882FE062D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FF0000"/>
                      </a:solidFill>
                    </a:rPr>
                    <a:t>1</a:t>
                  </a:r>
                  <a:endParaRPr lang="ko-KR" altLang="en-US" sz="24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B755A78-CA40-C75D-9C9A-A7CBDD38F9A6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257DD8D-BF7D-370F-82A1-4FCC0CD5CCD6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1C6A2A2-C3E2-87CB-41B1-75173FDC94C3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3DE50FD-F028-3D82-2795-FC4FB2A3854D}"/>
                </a:ext>
              </a:extLst>
            </p:cNvPr>
            <p:cNvGrpSpPr/>
            <p:nvPr/>
          </p:nvGrpSpPr>
          <p:grpSpPr>
            <a:xfrm>
              <a:off x="9144000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CF79019-D3E1-B185-3A43-876DBB2C183C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1ACFC30-69D3-8561-C20E-88F1439B2550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7DE299B2-1997-AFC3-1197-3179FB0DD1F5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1B5C16E4-2C85-83C9-C2A9-DB0A1EA23C90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98F2F3FF-F0C6-8319-CEC1-7AB80969BEF9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BA50FC4E-87B5-86A8-FB76-CE06F2EE7F1A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67691962-EA61-FE38-228E-39C49CA2C100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AFEDC8A-D94F-2D35-7653-322E1608C576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9522C64C-435E-8372-C89A-8C9C533B99BB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4449BA7-D8B5-AA39-F2EB-9872DC99E8D0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EFDFC61-8C61-42EA-1588-6034EF7E8065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3D1300F-B160-737E-5B60-DD179865E872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</p:grp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53D79557-DC18-5D70-9322-F00608109825}"/>
              </a:ext>
            </a:extLst>
          </p:cNvPr>
          <p:cNvSpPr/>
          <p:nvPr/>
        </p:nvSpPr>
        <p:spPr>
          <a:xfrm rot="5400000">
            <a:off x="8877300" y="101088"/>
            <a:ext cx="533400" cy="1634865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EC66DD-5495-9110-4B34-45E7BD4A77EF}"/>
                  </a:ext>
                </a:extLst>
              </p:cNvPr>
              <p:cNvSpPr txBox="1"/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크기 </a:t>
                </a:r>
                <a:r>
                  <a:rPr lang="en-US" altLang="ko-KR" sz="2400" b="1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  <m:sub/>
                      <m:sup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EC66DD-5495-9110-4B34-45E7BD4A7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blipFill>
                <a:blip r:embed="rId6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42C6E373-1616-9F1A-1E3D-276A8FF6D69C}"/>
              </a:ext>
            </a:extLst>
          </p:cNvPr>
          <p:cNvGrpSpPr/>
          <p:nvPr/>
        </p:nvGrpSpPr>
        <p:grpSpPr>
          <a:xfrm>
            <a:off x="969675" y="2962347"/>
            <a:ext cx="15603825" cy="853625"/>
            <a:chOff x="1693575" y="6640428"/>
            <a:chExt cx="15603825" cy="85362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C38367D-D03A-4651-367C-2666ADE517B7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A6C4B90-CFAB-F636-707E-66544B9AA319}"/>
                      </a:ext>
                    </a:extLst>
                  </p:cNvPr>
                  <p:cNvSpPr/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A6C4B90-CFAB-F636-707E-66544B9AA3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07F51EFA-D65E-C1F0-58B8-A13ED1FEAB1A}"/>
                      </a:ext>
                    </a:extLst>
                  </p:cNvPr>
                  <p:cNvSpPr/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07F51EFA-D65E-C1F0-58B8-A13ED1FEAB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40975DFE-35FC-235D-43FF-98A0A68EF442}"/>
                      </a:ext>
                    </a:extLst>
                  </p:cNvPr>
                  <p:cNvSpPr/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9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40975DFE-35FC-235D-43FF-98A0A68EF4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6D31D27C-10DA-D403-CA74-A265AEA6BA35}"/>
                      </a:ext>
                    </a:extLst>
                  </p:cNvPr>
                  <p:cNvSpPr/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6D31D27C-10DA-D403-CA74-A265AEA6BA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9ACE8D6B-73EA-D1E0-F513-DB3947E97972}"/>
                      </a:ext>
                    </a:extLst>
                  </p:cNvPr>
                  <p:cNvSpPr/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9ACE8D6B-73EA-D1E0-F513-DB3947E979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021E3AF8-ACFC-3E43-5F88-41D437356109}"/>
                      </a:ext>
                    </a:extLst>
                  </p:cNvPr>
                  <p:cNvSpPr/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7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021E3AF8-ACFC-3E43-5F88-41D4373561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A68FC9F4-2A92-E903-105B-B34C8567ECCF}"/>
                      </a:ext>
                    </a:extLst>
                  </p:cNvPr>
                  <p:cNvSpPr/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A68FC9F4-2A92-E903-105B-B34C8567EC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130E78E2-CC70-558F-A2E6-0917A668BD97}"/>
                      </a:ext>
                    </a:extLst>
                  </p:cNvPr>
                  <p:cNvSpPr/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130E78E2-CC70-558F-A2E6-0917A668BD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F1EC7CA-0497-0C04-1516-F677C8039AE0}"/>
                    </a:ext>
                  </a:extLst>
                </p:cNvPr>
                <p:cNvSpPr/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F1EC7CA-0497-0C04-1516-F677C8039A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D556423-E052-CA5E-B225-6FC054F046D5}"/>
                    </a:ext>
                  </a:extLst>
                </p:cNvPr>
                <p:cNvSpPr/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D556423-E052-CA5E-B225-6FC054F04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FF5B524-D5C5-5001-A86C-D66DB231D766}"/>
                    </a:ext>
                  </a:extLst>
                </p:cNvPr>
                <p:cNvSpPr/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1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FF5B524-D5C5-5001-A86C-D66DB231D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F7F00E0F-25FA-114B-4861-CC128A43A7A2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05ABB-C925-6CC7-D95F-332C6E5B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65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19EC9-9F5E-5EBA-36D8-5A09A05BB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39AFC2-9B65-FA13-1246-71FA5011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BE5133A-D14A-413F-215A-059B01E56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FE80BC-CFCE-72A6-DEF2-106AB02E7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2D7777B-3314-D537-5E2E-980FA04AC9D7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비트맵 매핑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ECEAC2AF-01FE-7B6D-56AE-3300BB9D1C15}"/>
              </a:ext>
            </a:extLst>
          </p:cNvPr>
          <p:cNvSpPr/>
          <p:nvPr/>
        </p:nvSpPr>
        <p:spPr>
          <a:xfrm rot="5400000">
            <a:off x="11963259" y="2067838"/>
            <a:ext cx="533400" cy="441959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47C6E4-F0DB-1A7F-59D2-11689CD715ED}"/>
                  </a:ext>
                </a:extLst>
              </p:cNvPr>
              <p:cNvSpPr txBox="1"/>
              <p:nvPr/>
            </p:nvSpPr>
            <p:spPr>
              <a:xfrm>
                <a:off x="10869286" y="4544338"/>
                <a:ext cx="28467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BBAA</a:t>
                </a:r>
                <a14:m>
                  <m:oMath xmlns:m="http://schemas.openxmlformats.org/officeDocument/2006/math">
                    <m:r>
                      <a:rPr lang="en-US" altLang="ko-KR" sz="2400" b="1" i="0" baseline="-25000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2400" b="1" i="1" baseline="-25000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47C6E4-F0DB-1A7F-59D2-11689CD71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286" y="4544338"/>
                <a:ext cx="2846714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3572B-E00C-DDEF-3BB9-81CCBEEB6F48}"/>
              </a:ext>
            </a:extLst>
          </p:cNvPr>
          <p:cNvCxnSpPr>
            <a:cxnSpLocks/>
            <a:stCxn id="36" idx="2"/>
            <a:endCxn id="70" idx="0"/>
          </p:cNvCxnSpPr>
          <p:nvPr/>
        </p:nvCxnSpPr>
        <p:spPr>
          <a:xfrm flipH="1">
            <a:off x="11002425" y="5006003"/>
            <a:ext cx="1290218" cy="1890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21DCAC0-B389-884C-A274-7DDC0299033F}"/>
              </a:ext>
            </a:extLst>
          </p:cNvPr>
          <p:cNvGrpSpPr/>
          <p:nvPr/>
        </p:nvGrpSpPr>
        <p:grpSpPr>
          <a:xfrm>
            <a:off x="969675" y="6896100"/>
            <a:ext cx="16348650" cy="853625"/>
            <a:chOff x="969675" y="6896100"/>
            <a:chExt cx="16348650" cy="85362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8D495B-26AD-0EEE-E913-C844D8B540E9}"/>
                </a:ext>
              </a:extLst>
            </p:cNvPr>
            <p:cNvGrpSpPr/>
            <p:nvPr/>
          </p:nvGrpSpPr>
          <p:grpSpPr>
            <a:xfrm>
              <a:off x="969675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4BC3EAE7-5084-995A-227E-35DBA023A4CA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9A15D95-0E87-F7CD-A2C1-9BBA0E34C01E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1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6D2D157-7702-5686-CCCA-4E380E427270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10A912DC-F743-44A8-C845-33AB323B116C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53F8716-4C4D-0434-9C87-950C4018CD41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BC616F4-4C83-5AE4-A8D2-02ED6233D384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FCFE7EB-1EEC-093F-00D9-09FBD8F6E155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3A6E5841-54EC-511F-1012-03CDA6221F9F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72DA5D33-FFA5-49C7-ACA8-5BB8664789C2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AF8D28C-05D5-F65E-D2A1-B5B16BF144A9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4FFFAE3-23CC-BFF6-AD9C-0FC22FF74C78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3C5AC65-D73A-3B54-8F96-E973FF0492CE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1B27B31-4BDA-D0A9-CE0B-DB3D43287A7A}"/>
                </a:ext>
              </a:extLst>
            </p:cNvPr>
            <p:cNvGrpSpPr/>
            <p:nvPr/>
          </p:nvGrpSpPr>
          <p:grpSpPr>
            <a:xfrm>
              <a:off x="9144000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2AB85DF-A99C-A550-25F7-A58B6872D2F4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E5E52F53-52CF-2770-AA00-39A2D5F29357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938ED78C-344B-7D6D-D4BA-C3B1B45B64A3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BF7F4A98-370A-D2A0-5555-E0E75F580465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980C7FBB-B3D6-8E82-2F48-60D33BEBFF0D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F17F3AE-0C5E-481A-D227-8E2C00B2650D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C66975F9-23C1-8B06-B0B1-2F5F40F63662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06EF1ECF-D02F-AF5B-1D8F-8F74742D93DD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FF0000"/>
                      </a:solidFill>
                    </a:rPr>
                    <a:t>1</a:t>
                  </a:r>
                  <a:endParaRPr lang="ko-KR" altLang="en-US" sz="24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CE38F749-3F90-2DAA-362B-A49F13217154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3FA0989-BC27-D227-26B2-B3560237B720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AD600D7-A4FD-11A1-B1AB-BA97E49A5FE6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D6426E3-4976-339B-32A1-49CBCBE55CB1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</p:grp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4B956547-E7C4-5C33-4A8C-C3C2EE378686}"/>
              </a:ext>
            </a:extLst>
          </p:cNvPr>
          <p:cNvSpPr/>
          <p:nvPr/>
        </p:nvSpPr>
        <p:spPr>
          <a:xfrm rot="5400000">
            <a:off x="8877300" y="101088"/>
            <a:ext cx="533400" cy="1634865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299518-71E0-70CD-B80A-1287964C9610}"/>
                  </a:ext>
                </a:extLst>
              </p:cNvPr>
              <p:cNvSpPr txBox="1"/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크기 </a:t>
                </a:r>
                <a:r>
                  <a:rPr lang="en-US" altLang="ko-KR" sz="2400" b="1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  <m:sub/>
                      <m:sup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299518-71E0-70CD-B80A-1287964C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blipFill>
                <a:blip r:embed="rId7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A1C25864-CF4A-8DA9-E6CA-EEA9383F5D76}"/>
              </a:ext>
            </a:extLst>
          </p:cNvPr>
          <p:cNvGrpSpPr/>
          <p:nvPr/>
        </p:nvGrpSpPr>
        <p:grpSpPr>
          <a:xfrm>
            <a:off x="969675" y="2962347"/>
            <a:ext cx="15603825" cy="853625"/>
            <a:chOff x="1693575" y="6640428"/>
            <a:chExt cx="15603825" cy="85362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7AF3F27-B2DF-E204-EFB4-43D1F8C9220B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256B9940-1880-05E2-0F8A-2604159672DD}"/>
                      </a:ext>
                    </a:extLst>
                  </p:cNvPr>
                  <p:cNvSpPr/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256B9940-1880-05E2-0F8A-2604159672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D2AAF43-CE75-D49A-49BD-EEF9616BA15D}"/>
                      </a:ext>
                    </a:extLst>
                  </p:cNvPr>
                  <p:cNvSpPr/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D2AAF43-CE75-D49A-49BD-EEF9616BA1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D418EE6-EA15-0551-656B-3F3FA2A89982}"/>
                      </a:ext>
                    </a:extLst>
                  </p:cNvPr>
                  <p:cNvSpPr/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9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D418EE6-EA15-0551-656B-3F3FA2A899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6B0ED1CB-2B78-C485-2615-B2A56A1386B7}"/>
                      </a:ext>
                    </a:extLst>
                  </p:cNvPr>
                  <p:cNvSpPr/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6B0ED1CB-2B78-C485-2615-B2A56A1386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E67490C-56DC-C6CF-B5DD-5EAECFFF341D}"/>
                      </a:ext>
                    </a:extLst>
                  </p:cNvPr>
                  <p:cNvSpPr/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E67490C-56DC-C6CF-B5DD-5EAECFFF34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C7BE9D2-904F-3093-6FB2-3688840B704B}"/>
                      </a:ext>
                    </a:extLst>
                  </p:cNvPr>
                  <p:cNvSpPr/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7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C7BE9D2-904F-3093-6FB2-3688840B70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22752ED8-1074-46F8-F1E4-1BA313F46F86}"/>
                      </a:ext>
                    </a:extLst>
                  </p:cNvPr>
                  <p:cNvSpPr/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22752ED8-1074-46F8-F1E4-1BA313F46F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5DCCB32F-4FE9-96F8-0BA4-2B27644D0794}"/>
                      </a:ext>
                    </a:extLst>
                  </p:cNvPr>
                  <p:cNvSpPr/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5DCCB32F-4FE9-96F8-0BA4-2B27644D07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2E2D3238-E94B-F9B1-8AA9-6922A992265D}"/>
                    </a:ext>
                  </a:extLst>
                </p:cNvPr>
                <p:cNvSpPr/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2E2D3238-E94B-F9B1-8AA9-6922A99226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A610E78-CD44-C0C9-0DB0-FDA93A62934C}"/>
                    </a:ext>
                  </a:extLst>
                </p:cNvPr>
                <p:cNvSpPr/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A610E78-CD44-C0C9-0DB0-FDA93A6293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EBC9D92-15C7-8B95-396E-04DF647E7C21}"/>
                    </a:ext>
                  </a:extLst>
                </p:cNvPr>
                <p:cNvSpPr/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1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EBC9D92-15C7-8B95-396E-04DF647E7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78561319-182F-355C-380F-74CC962A9F09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AA9F8-C945-63D5-5CFA-9E4D68C5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7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3CFC8-E1FA-EF1C-62FE-887C412C9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1980471-5018-93E2-C435-07C03AC5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5D5A0A-413D-DB68-D1D9-41A5893F9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5ECB3E-E6E5-C401-C186-F10A024EF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2BEA07E-EE6C-A84F-E922-329011E0E5A6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Noto Sans CJK KR Bold"/>
                <a:ea typeface="Noto Sans CJK KR Bold"/>
              </a:rPr>
              <a:t>비트맵 매핑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78A349EF-29C2-A4CC-E249-12D3CB1DB345}"/>
              </a:ext>
            </a:extLst>
          </p:cNvPr>
          <p:cNvSpPr/>
          <p:nvPr/>
        </p:nvSpPr>
        <p:spPr>
          <a:xfrm rot="5400000">
            <a:off x="13525500" y="2067838"/>
            <a:ext cx="533400" cy="441959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971233-4A3D-9410-6974-D8870514CEA7}"/>
                  </a:ext>
                </a:extLst>
              </p:cNvPr>
              <p:cNvSpPr txBox="1"/>
              <p:nvPr/>
            </p:nvSpPr>
            <p:spPr>
              <a:xfrm>
                <a:off x="12268200" y="4544338"/>
                <a:ext cx="28467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BBA1</a:t>
                </a:r>
                <a14:m>
                  <m:oMath xmlns:m="http://schemas.openxmlformats.org/officeDocument/2006/math">
                    <m:r>
                      <a:rPr lang="en-US" altLang="ko-KR" sz="2400" b="1" i="1" baseline="-25000" dirty="0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971233-4A3D-9410-6974-D8870514C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200" y="4544338"/>
                <a:ext cx="2846714" cy="461665"/>
              </a:xfrm>
              <a:prstGeom prst="rect">
                <a:avLst/>
              </a:prstGeom>
              <a:blipFill>
                <a:blip r:embed="rId6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EB93C02-61F5-20B1-1D06-060C742BD6C9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9516599" y="5006003"/>
            <a:ext cx="4174958" cy="1890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5BE87F2-55AA-537E-864A-B5A947488AB9}"/>
              </a:ext>
            </a:extLst>
          </p:cNvPr>
          <p:cNvGrpSpPr/>
          <p:nvPr/>
        </p:nvGrpSpPr>
        <p:grpSpPr>
          <a:xfrm>
            <a:off x="969675" y="6896100"/>
            <a:ext cx="16348650" cy="853625"/>
            <a:chOff x="969675" y="6896100"/>
            <a:chExt cx="16348650" cy="85362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4ADBB5F-33B0-93CB-ABEA-AF125429E3F0}"/>
                </a:ext>
              </a:extLst>
            </p:cNvPr>
            <p:cNvGrpSpPr/>
            <p:nvPr/>
          </p:nvGrpSpPr>
          <p:grpSpPr>
            <a:xfrm>
              <a:off x="969675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C5E810D5-80D4-9D3E-E5D8-903B02DE4792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7773EBB-3327-9ABB-1B8B-2EBEA5D80705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1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E3E9ED4-EE0C-3C1B-5DE9-24FF58C1DB30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E0B13E0-4591-5919-0412-300D216F2AE8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95FD09B0-01DA-4B22-B067-258CA3E19772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83844BBB-77FD-8AD1-47C3-DD264A0BA00A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9AAE22D9-BAE7-3C5E-9C97-100F967D6871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40BF52AF-1631-F270-49E8-A0D062C7E897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EACF2B0-786D-655A-F421-BB09785EA031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FB8418-750B-AA20-2503-F22A3FC21AA6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3927D50-0EC6-A931-B462-CA44BF735CC8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B9BDB5D-CED9-C630-335D-2FB3DEA240A8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13A6F07-7132-F754-DCC2-D075F49FACFD}"/>
                </a:ext>
              </a:extLst>
            </p:cNvPr>
            <p:cNvGrpSpPr/>
            <p:nvPr/>
          </p:nvGrpSpPr>
          <p:grpSpPr>
            <a:xfrm>
              <a:off x="9144000" y="6896100"/>
              <a:ext cx="8174325" cy="853625"/>
              <a:chOff x="1693575" y="6640428"/>
              <a:chExt cx="15603825" cy="853625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5463658-D56C-CAB2-45B1-1EB1F17D6448}"/>
                  </a:ext>
                </a:extLst>
              </p:cNvPr>
              <p:cNvGrpSpPr/>
              <p:nvPr/>
            </p:nvGrpSpPr>
            <p:grpSpPr>
              <a:xfrm>
                <a:off x="1693575" y="6640428"/>
                <a:ext cx="11353786" cy="853625"/>
                <a:chOff x="3444454" y="9451518"/>
                <a:chExt cx="3219709" cy="400702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B18B4CB-D1C2-0044-E417-D50F18B4095B}"/>
                    </a:ext>
                  </a:extLst>
                </p:cNvPr>
                <p:cNvSpPr/>
                <p:nvPr/>
              </p:nvSpPr>
              <p:spPr>
                <a:xfrm>
                  <a:off x="3847845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D669C719-64CB-B935-B89A-5F9AC097DFCE}"/>
                    </a:ext>
                  </a:extLst>
                </p:cNvPr>
                <p:cNvSpPr/>
                <p:nvPr/>
              </p:nvSpPr>
              <p:spPr>
                <a:xfrm>
                  <a:off x="46521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5EB3521-FEC1-F301-554D-5A75FE885A26}"/>
                    </a:ext>
                  </a:extLst>
                </p:cNvPr>
                <p:cNvSpPr/>
                <p:nvPr/>
              </p:nvSpPr>
              <p:spPr>
                <a:xfrm>
                  <a:off x="54564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49749CE-5E31-B317-ED4C-CF15EA7E3673}"/>
                    </a:ext>
                  </a:extLst>
                </p:cNvPr>
                <p:cNvSpPr/>
                <p:nvPr/>
              </p:nvSpPr>
              <p:spPr>
                <a:xfrm>
                  <a:off x="5857381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...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F6D70023-20E0-CF9B-68B4-9D3E9AC91F19}"/>
                    </a:ext>
                  </a:extLst>
                </p:cNvPr>
                <p:cNvSpPr/>
                <p:nvPr/>
              </p:nvSpPr>
              <p:spPr>
                <a:xfrm>
                  <a:off x="62607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0</a:t>
                  </a:r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A74732F5-FFCE-436B-ED04-26739CAB6C57}"/>
                    </a:ext>
                  </a:extLst>
                </p:cNvPr>
                <p:cNvSpPr/>
                <p:nvPr/>
              </p:nvSpPr>
              <p:spPr>
                <a:xfrm>
                  <a:off x="4248763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DF9428D8-0BB2-2BB3-98E7-AF4C9317B5C3}"/>
                    </a:ext>
                  </a:extLst>
                </p:cNvPr>
                <p:cNvSpPr/>
                <p:nvPr/>
              </p:nvSpPr>
              <p:spPr>
                <a:xfrm>
                  <a:off x="5053072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8199EBC-F088-687A-4783-00D60893209C}"/>
                    </a:ext>
                  </a:extLst>
                </p:cNvPr>
                <p:cNvSpPr/>
                <p:nvPr/>
              </p:nvSpPr>
              <p:spPr>
                <a:xfrm>
                  <a:off x="3444454" y="9451518"/>
                  <a:ext cx="403391" cy="400702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FF0000"/>
                      </a:solidFill>
                    </a:rPr>
                    <a:t>1</a:t>
                  </a:r>
                  <a:endParaRPr lang="ko-KR" altLang="en-US" sz="24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793EAC3-4AFB-1257-146B-7FB242632B54}"/>
                  </a:ext>
                </a:extLst>
              </p:cNvPr>
              <p:cNvSpPr/>
              <p:nvPr/>
            </p:nvSpPr>
            <p:spPr>
              <a:xfrm>
                <a:off x="13038640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9926B49-A54E-3928-C0A2-3619F4426CA6}"/>
                  </a:ext>
                </a:extLst>
              </p:cNvPr>
              <p:cNvSpPr/>
              <p:nvPr/>
            </p:nvSpPr>
            <p:spPr>
              <a:xfrm>
                <a:off x="14452413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F31276A-BB90-7342-79F2-33E7738478F8}"/>
                  </a:ext>
                </a:extLst>
              </p:cNvPr>
              <p:cNvSpPr/>
              <p:nvPr/>
            </p:nvSpPr>
            <p:spPr>
              <a:xfrm>
                <a:off x="15874907" y="6640428"/>
                <a:ext cx="1422493" cy="853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B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</p:grp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E4D9D212-5D9A-7F8C-683E-6EFB20B7DDE0}"/>
              </a:ext>
            </a:extLst>
          </p:cNvPr>
          <p:cNvSpPr/>
          <p:nvPr/>
        </p:nvSpPr>
        <p:spPr>
          <a:xfrm rot="5400000">
            <a:off x="8877300" y="101088"/>
            <a:ext cx="533400" cy="1634865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2497FD-6680-4134-8A6F-85FE81F12983}"/>
                  </a:ext>
                </a:extLst>
              </p:cNvPr>
              <p:cNvSpPr txBox="1"/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크기 </a:t>
                </a:r>
                <a:r>
                  <a:rPr lang="en-US" altLang="ko-KR" sz="2400" b="1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  <m:sub/>
                      <m:sup>
                        <m:r>
                          <a:rPr lang="en-US" altLang="ko-KR" sz="24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bSup>
                  </m:oMath>
                </a14:m>
                <a:endParaRPr lang="ko-KR" altLang="en-US" sz="2400" b="1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2497FD-6680-4134-8A6F-85FE81F12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06" y="8580735"/>
                <a:ext cx="2846714" cy="526554"/>
              </a:xfrm>
              <a:prstGeom prst="rect">
                <a:avLst/>
              </a:prstGeom>
              <a:blipFill>
                <a:blip r:embed="rId7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5E2AD9AC-6F4F-00FF-67E2-9FC70A13445E}"/>
              </a:ext>
            </a:extLst>
          </p:cNvPr>
          <p:cNvGrpSpPr/>
          <p:nvPr/>
        </p:nvGrpSpPr>
        <p:grpSpPr>
          <a:xfrm>
            <a:off x="969675" y="2962347"/>
            <a:ext cx="15603825" cy="853625"/>
            <a:chOff x="1693575" y="6640428"/>
            <a:chExt cx="15603825" cy="85362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5E21316-7AF7-0BE0-0BD7-158BB614A90C}"/>
                </a:ext>
              </a:extLst>
            </p:cNvPr>
            <p:cNvGrpSpPr/>
            <p:nvPr/>
          </p:nvGrpSpPr>
          <p:grpSpPr>
            <a:xfrm>
              <a:off x="1693575" y="6640428"/>
              <a:ext cx="11353786" cy="853625"/>
              <a:chOff x="3444454" y="9451518"/>
              <a:chExt cx="3219709" cy="400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BE3921FB-F13B-8D1C-1239-3B0800236FA4}"/>
                      </a:ext>
                    </a:extLst>
                  </p:cNvPr>
                  <p:cNvSpPr/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BE3921FB-F13B-8D1C-1239-3B0800236F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4454" y="9451518"/>
                    <a:ext cx="403391" cy="400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76DC13AE-F50A-ABBE-3908-E3FAA68DE65C}"/>
                      </a:ext>
                    </a:extLst>
                  </p:cNvPr>
                  <p:cNvSpPr/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A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76DC13AE-F50A-ABBE-3908-E3FAA68DE6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7845" y="9451518"/>
                    <a:ext cx="403391" cy="400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36A71DF8-82D8-25AE-866C-C773895EAD4C}"/>
                      </a:ext>
                    </a:extLst>
                  </p:cNvPr>
                  <p:cNvSpPr/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9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36A71DF8-82D8-25AE-866C-C773895EA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763" y="9451518"/>
                    <a:ext cx="403391" cy="400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B8A000F8-D47D-E6B6-4EF9-282932102FB7}"/>
                      </a:ext>
                    </a:extLst>
                  </p:cNvPr>
                  <p:cNvSpPr/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B8A000F8-D47D-E6B6-4EF9-282932102F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154" y="9451518"/>
                    <a:ext cx="403391" cy="400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55819558-6854-157B-98F8-6C7D5617F4C5}"/>
                      </a:ext>
                    </a:extLst>
                  </p:cNvPr>
                  <p:cNvSpPr/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0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55819558-6854-157B-98F8-6C7D5617F4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3072" y="9451518"/>
                    <a:ext cx="403391" cy="400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596A05D0-FEB3-BA35-1296-FC0D28644675}"/>
                      </a:ext>
                    </a:extLst>
                  </p:cNvPr>
                  <p:cNvSpPr/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7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596A05D0-FEB3-BA35-1296-FC0D286446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6463" y="9451518"/>
                    <a:ext cx="403391" cy="400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07B50AE2-1E2E-7C9B-4710-C473AD8628AB}"/>
                      </a:ext>
                    </a:extLst>
                  </p:cNvPr>
                  <p:cNvSpPr/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07B50AE2-1E2E-7C9B-4710-C473AD8628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381" y="9451518"/>
                    <a:ext cx="403391" cy="40070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AE759782-05D3-4020-4D43-864AB7CF1EFF}"/>
                      </a:ext>
                    </a:extLst>
                  </p:cNvPr>
                  <p:cNvSpPr/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B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rgbClr val="4B5050"/>
                        </a:solidFill>
                      </a:rPr>
                      <a:t>B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baseline="-25000" dirty="0" smtClean="0">
                                <a:solidFill>
                                  <a:srgbClr val="4B505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  <m:sub/>
                        </m:sSub>
                      </m:oMath>
                    </a14:m>
                    <a:endParaRPr lang="ko-KR" altLang="en-US" sz="2400" b="1" dirty="0">
                      <a:solidFill>
                        <a:srgbClr val="4B5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AE759782-05D3-4020-4D43-864AB7CF1E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0772" y="9451518"/>
                    <a:ext cx="403391" cy="40070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rgbClr val="4B505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9BDC96A-F8AC-3F02-3AF5-0EC53C418B8B}"/>
                    </a:ext>
                  </a:extLst>
                </p:cNvPr>
                <p:cNvSpPr/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9BDC96A-F8AC-3F02-3AF5-0EC53C418B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8640" y="6640428"/>
                  <a:ext cx="1422493" cy="8536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A4163EB4-5520-7131-C12E-CB6C5475525A}"/>
                    </a:ext>
                  </a:extLst>
                </p:cNvPr>
                <p:cNvSpPr/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A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A4163EB4-5520-7131-C12E-CB6C547552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2413" y="6640428"/>
                  <a:ext cx="1422493" cy="85362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16E1C3C8-055B-0293-B25F-1843125587A0}"/>
                    </a:ext>
                  </a:extLst>
                </p:cNvPr>
                <p:cNvSpPr/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B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rgbClr val="4B5050"/>
                      </a:solidFill>
                    </a:rPr>
                    <a:t>1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baseline="-25000" dirty="0" smtClean="0">
                              <a:solidFill>
                                <a:srgbClr val="4B505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  <m:sub/>
                      </m:sSub>
                    </m:oMath>
                  </a14:m>
                  <a:endParaRPr lang="ko-KR" altLang="en-US" sz="2400" b="1" dirty="0">
                    <a:solidFill>
                      <a:srgbClr val="4B505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16E1C3C8-055B-0293-B25F-1843125587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4907" y="6640428"/>
                  <a:ext cx="1422493" cy="85362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4B505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F14A1551-D6F5-E62C-7C58-2C7CF56D5E1C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1D2E05-8A93-41E5-A21F-C6E17532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4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43834-5C71-ABDD-9B79-EC1E1283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F8C5891-747A-AB5E-0BDB-7E013B54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49E1E3-3F9D-6DDA-20E1-8A6EE553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513E28C-A0AD-E1C7-AE25-2BC4EBC32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46DAC5B0-0F02-AE5F-BA27-D941BE49E1B3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구조 요약 </a:t>
            </a:r>
            <a:r>
              <a:rPr lang="en-US" altLang="ko-KR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학습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126ACBF-1431-5648-75D9-4ECF3118DD80}"/>
              </a:ext>
            </a:extLst>
          </p:cNvPr>
          <p:cNvGrpSpPr/>
          <p:nvPr/>
        </p:nvGrpSpPr>
        <p:grpSpPr>
          <a:xfrm>
            <a:off x="551326" y="4627715"/>
            <a:ext cx="3972552" cy="1521066"/>
            <a:chOff x="614077" y="4683760"/>
            <a:chExt cx="2665709" cy="155878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9A25AA5-CC19-3786-8D4C-23E61C222A4D}"/>
                </a:ext>
              </a:extLst>
            </p:cNvPr>
            <p:cNvCxnSpPr>
              <a:cxnSpLocks/>
            </p:cNvCxnSpPr>
            <p:nvPr/>
          </p:nvCxnSpPr>
          <p:spPr>
            <a:xfrm>
              <a:off x="614077" y="5463153"/>
              <a:ext cx="2665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B0D6226-E387-CE0F-8809-8A6DFBCB1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00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009A8B1-D016-6DF3-9AEF-6076C86AB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274" y="5196840"/>
              <a:ext cx="0" cy="26631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522A4EA-1447-83A9-5718-89201BD59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937" y="5463153"/>
              <a:ext cx="0" cy="140087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5372692-A5CF-8366-46D3-A53168C22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11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4C23DF-9FD8-F368-16A5-C4B64C72D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9948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6236EF8E-45C6-FF95-ECFB-D8970D033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8285" y="4876800"/>
              <a:ext cx="0" cy="5863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E8F048D-AEE8-4446-872C-6172F3AD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622" y="5463154"/>
              <a:ext cx="0" cy="39408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BA96750-DDB0-A499-4684-14AB09C53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959" y="5463154"/>
              <a:ext cx="0" cy="19596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510F437-F18B-649E-2625-3BF529350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296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3A83C71-5134-3AA8-F92E-A3FCE6CFF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633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1602866-7B56-8609-BFDA-6BCFCC668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970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8E05955-0B3B-AF19-5C87-321659B09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307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502E713-236E-1D91-1E8C-1010E3828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6644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37BB324-342D-E41E-79DE-C077C30A7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4981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7C4A732-AF4A-F320-A61A-1672F3B3FD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3318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0BBCC79-14A9-DA0F-4011-D59CD2D98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1655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438550D-AE4F-B76F-A582-2079BB340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9992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63546B03-745C-2F23-761F-EEA7C645E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329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1424D16-D4DF-E14B-D3C3-4AC9916BD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6666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5312D71E-725C-7642-E816-C62018580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00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1F63D0-05CA-EF0D-2451-0645527C5C1C}"/>
                  </a:ext>
                </a:extLst>
              </p:cNvPr>
              <p:cNvSpPr txBox="1"/>
              <p:nvPr/>
            </p:nvSpPr>
            <p:spPr>
              <a:xfrm>
                <a:off x="248569" y="3756858"/>
                <a:ext cx="46376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Label: </a:t>
                </a:r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𝑵𝒆𝒕𝒇𝒍𝒊𝒙</m:t>
                    </m:r>
                  </m:oMath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1F63D0-05CA-EF0D-2451-0645527C5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9" y="3756858"/>
                <a:ext cx="4637679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Picture 14">
            <a:extLst>
              <a:ext uri="{FF2B5EF4-FFF2-40B4-BE49-F238E27FC236}">
                <a16:creationId xmlns:a16="http://schemas.microsoft.com/office/drawing/2014/main" id="{99F2711B-F157-8A22-2D54-717F671F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248" y="4914900"/>
            <a:ext cx="952500" cy="720900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7ED7431C-CBDB-9001-94E0-FA55390A1616}"/>
              </a:ext>
            </a:extLst>
          </p:cNvPr>
          <p:cNvGrpSpPr/>
          <p:nvPr/>
        </p:nvGrpSpPr>
        <p:grpSpPr>
          <a:xfrm>
            <a:off x="6282458" y="4980633"/>
            <a:ext cx="3699742" cy="475963"/>
            <a:chOff x="6282458" y="4980633"/>
            <a:chExt cx="3699742" cy="475963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76F8E91-C2D2-0AEF-D1C8-8612D947FE0A}"/>
                </a:ext>
              </a:extLst>
            </p:cNvPr>
            <p:cNvSpPr/>
            <p:nvPr/>
          </p:nvSpPr>
          <p:spPr>
            <a:xfrm>
              <a:off x="62824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289DEE4-8513-1158-9C21-954BBDB5D45F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3ABE5FF-C0F6-993F-F359-12A294DD0E87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0CF9205-FC2C-1D45-4A7F-71EC494D4F44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B46029D-65D0-0D0F-D171-ACE78885A431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FB99F88-4879-8734-2C0B-C8D83EB87041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ED94587-62A3-5BB9-6416-2976D60CE121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18E5785-6FEB-20E3-F087-FD792A71DEE7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CFBA471-C57D-96B3-B7C9-8893C0434C75}"/>
                  </a:ext>
                </a:extLst>
              </p:cNvPr>
              <p:cNvSpPr txBox="1"/>
              <p:nvPr/>
            </p:nvSpPr>
            <p:spPr>
              <a:xfrm>
                <a:off x="15562761" y="3843635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𝑵𝒆𝒕𝒇𝒍𝒊𝒙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CFBA471-C57D-96B3-B7C9-8893C0434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761" y="3843635"/>
                <a:ext cx="1716679" cy="461665"/>
              </a:xfrm>
              <a:prstGeom prst="rect">
                <a:avLst/>
              </a:prstGeom>
              <a:blipFill>
                <a:blip r:embed="rId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A7C394D-834D-0167-73D8-4E8FB2DD0D31}"/>
                  </a:ext>
                </a:extLst>
              </p:cNvPr>
              <p:cNvSpPr txBox="1"/>
              <p:nvPr/>
            </p:nvSpPr>
            <p:spPr>
              <a:xfrm>
                <a:off x="15562761" y="4316968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𝑵𝒂𝒗𝒆𝒓𝑻𝑽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A7C394D-834D-0167-73D8-4E8FB2DD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761" y="4316968"/>
                <a:ext cx="171667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EBBF266-85D8-20F4-7323-B0CBCB782E73}"/>
                  </a:ext>
                </a:extLst>
              </p:cNvPr>
              <p:cNvSpPr txBox="1"/>
              <p:nvPr/>
            </p:nvSpPr>
            <p:spPr>
              <a:xfrm>
                <a:off x="15562761" y="4790301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𝒀𝒐𝒖𝒕𝒖𝒃𝒆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EBBF266-85D8-20F4-7323-B0CBCB782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761" y="4790301"/>
                <a:ext cx="171667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A935524-8EE0-651C-2ADD-E7B8C0A4F3F6}"/>
                  </a:ext>
                </a:extLst>
              </p:cNvPr>
              <p:cNvSpPr txBox="1"/>
              <p:nvPr/>
            </p:nvSpPr>
            <p:spPr>
              <a:xfrm>
                <a:off x="15392400" y="5263634"/>
                <a:ext cx="2057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𝑰𝒏𝒔𝒕𝒂𝒈𝒓𝒂𝒎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A935524-8EE0-651C-2ADD-E7B8C0A4F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400" y="5263634"/>
                <a:ext cx="2057400" cy="461665"/>
              </a:xfrm>
              <a:prstGeom prst="rect">
                <a:avLst/>
              </a:prstGeom>
              <a:blipFill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108D0CA-A7E3-B359-6477-D0885AD6B537}"/>
                  </a:ext>
                </a:extLst>
              </p:cNvPr>
              <p:cNvSpPr txBox="1"/>
              <p:nvPr/>
            </p:nvSpPr>
            <p:spPr>
              <a:xfrm>
                <a:off x="15562761" y="5736967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𝑺𝑶𝑶𝑷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108D0CA-A7E3-B359-6477-D0885AD6B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761" y="5736967"/>
                <a:ext cx="171667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0AE0AF4-9554-5C9F-B80B-F37FAF98E569}"/>
                  </a:ext>
                </a:extLst>
              </p:cNvPr>
              <p:cNvSpPr txBox="1"/>
              <p:nvPr/>
            </p:nvSpPr>
            <p:spPr>
              <a:xfrm>
                <a:off x="15544800" y="6210300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𝑾𝒂𝒗𝒗𝒆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0AE0AF4-9554-5C9F-B80B-F37FAF9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800" y="6210300"/>
                <a:ext cx="171667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TextBox 170">
            <a:extLst>
              <a:ext uri="{FF2B5EF4-FFF2-40B4-BE49-F238E27FC236}">
                <a16:creationId xmlns:a16="http://schemas.microsoft.com/office/drawing/2014/main" id="{7F10F51C-BC86-7F72-82C4-17043672A82E}"/>
              </a:ext>
            </a:extLst>
          </p:cNvPr>
          <p:cNvSpPr txBox="1"/>
          <p:nvPr/>
        </p:nvSpPr>
        <p:spPr>
          <a:xfrm>
            <a:off x="5805778" y="3812792"/>
            <a:ext cx="46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비트맵 생성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BAE3FEE-DCCE-92AF-83BF-CC05EF464FDD}"/>
              </a:ext>
            </a:extLst>
          </p:cNvPr>
          <p:cNvSpPr txBox="1"/>
          <p:nvPr/>
        </p:nvSpPr>
        <p:spPr>
          <a:xfrm>
            <a:off x="12268200" y="2818538"/>
            <a:ext cx="46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모델 학습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FEDA6E-6532-B73C-D85E-C199543D8534}"/>
              </a:ext>
            </a:extLst>
          </p:cNvPr>
          <p:cNvGrpSpPr/>
          <p:nvPr/>
        </p:nvGrpSpPr>
        <p:grpSpPr>
          <a:xfrm>
            <a:off x="11845058" y="3848100"/>
            <a:ext cx="3699742" cy="2843824"/>
            <a:chOff x="11845058" y="3848100"/>
            <a:chExt cx="3699742" cy="2843824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F79489C-F48E-3C58-6840-A2F8EE53D102}"/>
                </a:ext>
              </a:extLst>
            </p:cNvPr>
            <p:cNvGrpSpPr/>
            <p:nvPr/>
          </p:nvGrpSpPr>
          <p:grpSpPr>
            <a:xfrm>
              <a:off x="11845058" y="4321672"/>
              <a:ext cx="3699742" cy="475963"/>
              <a:chOff x="6282458" y="4980633"/>
              <a:chExt cx="3699742" cy="475963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765EEEE6-8494-B08D-7267-44F09E9FE902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CFD98C1A-5D17-FA40-A72E-D4C5B73E31EF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339B492-3B32-2B5D-C8CA-D6DD3B961413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7E12A016-9763-E68D-4431-0710D67239F9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1771D8B-6EC8-8324-6B5E-2A3D7BBF9805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798FC135-0BCE-299B-4067-937CE16C8523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7F9D334-F796-9EDD-4C10-3BAE0C656F1E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98E9E2A0-403C-4874-D72E-2EA9044CF688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8675378-C3DF-27FD-4C96-CDC84B52615F}"/>
                </a:ext>
              </a:extLst>
            </p:cNvPr>
            <p:cNvGrpSpPr/>
            <p:nvPr/>
          </p:nvGrpSpPr>
          <p:grpSpPr>
            <a:xfrm>
              <a:off x="11845058" y="4795244"/>
              <a:ext cx="3699742" cy="475963"/>
              <a:chOff x="6282458" y="4980633"/>
              <a:chExt cx="3699742" cy="47596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E567815F-3033-4834-40D3-4A13752EDE8D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03F55D2-DBD1-DDFC-09AC-5DFE4C52D3E1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9C4EB13-B59E-2929-3A88-265EE3C7E149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593B573C-4C4F-1116-748F-ED394F73CB40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50154EFD-EE57-E721-4421-405F13BFC149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74314FE9-F576-51D4-5272-3F63DCAA5FFD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A9668E0C-2588-76C3-F6B6-A5B1AA7892F0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8C38A2CA-F82D-B464-4931-CB3636257ED7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4F59D34-7F1A-D1B6-F1B7-7BB5DDE7A2D6}"/>
                </a:ext>
              </a:extLst>
            </p:cNvPr>
            <p:cNvGrpSpPr/>
            <p:nvPr/>
          </p:nvGrpSpPr>
          <p:grpSpPr>
            <a:xfrm>
              <a:off x="11845058" y="5268816"/>
              <a:ext cx="3699742" cy="475963"/>
              <a:chOff x="6282458" y="4980633"/>
              <a:chExt cx="3699742" cy="475963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081BA57-EC91-E9C7-E5B9-070D812FF7D7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C632A1A-1FFC-A764-8BBD-4CF64379E36F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E9CB792-6013-F142-EF1E-AD76E060BC56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CEE3132-EDFC-D605-EDEC-D99513BFD05A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BA60A05-CAC6-ADD0-CA8D-807DEC5C21A8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D474768-F539-AC97-D3BB-2FD036D1EA95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A2B6C63F-EE90-C013-C050-37E4FD609D64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3E854016-8CD5-0F4A-307A-989D86700D05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98CBFDA-57B8-DA48-24BF-AB16BC711AD5}"/>
                </a:ext>
              </a:extLst>
            </p:cNvPr>
            <p:cNvGrpSpPr/>
            <p:nvPr/>
          </p:nvGrpSpPr>
          <p:grpSpPr>
            <a:xfrm>
              <a:off x="11845058" y="5742388"/>
              <a:ext cx="3699742" cy="475963"/>
              <a:chOff x="6282458" y="4980633"/>
              <a:chExt cx="3699742" cy="475963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D881FEFD-8264-D677-5023-A833239492D0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9CEB0CA8-AE6D-779D-C8A8-1DC427768B12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AD4F666-FA3D-0023-299C-F81AB4FC5B9D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006F21BD-BB3D-CD05-8B62-AF71B7B8D5E9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A63976D5-7F0F-46FD-D6B0-F1BB3F8C78E7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5D11387-44A0-C4D7-0B86-C08A71CCD939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F8308BE-CB29-D29D-E9DB-F376BBA52F93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3CBE38F-530B-01DD-EEF7-997EC04107B6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912BB11-A53B-A8C8-58C9-EC863710513F}"/>
                </a:ext>
              </a:extLst>
            </p:cNvPr>
            <p:cNvGrpSpPr/>
            <p:nvPr/>
          </p:nvGrpSpPr>
          <p:grpSpPr>
            <a:xfrm>
              <a:off x="11845058" y="6215961"/>
              <a:ext cx="3699742" cy="475963"/>
              <a:chOff x="6282458" y="4980633"/>
              <a:chExt cx="3699742" cy="475963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FCEF998-C595-0CB9-A600-8774F1088D5E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B632D09-7245-B32D-356D-469FBE530358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BDAA82-8DA2-484A-FCC2-F00E038AA3BB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4B1EFE51-5876-2DDE-98A2-7D085F2E0D07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2EEC41B-CECD-3480-F70B-368B065B1535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C039B46-FCF3-E719-B45D-5210AF381A03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D7DA2BA4-1C5A-D69F-1931-92310CB3F5FF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29394850-8146-A44E-0572-1B554287D831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C7580DC-AA07-36CA-2F24-2E4F973E64EB}"/>
                </a:ext>
              </a:extLst>
            </p:cNvPr>
            <p:cNvGrpSpPr/>
            <p:nvPr/>
          </p:nvGrpSpPr>
          <p:grpSpPr>
            <a:xfrm>
              <a:off x="11845058" y="3848100"/>
              <a:ext cx="3699742" cy="475963"/>
              <a:chOff x="6282458" y="4980633"/>
              <a:chExt cx="3699742" cy="475963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FB0FBD3-EFD2-944D-C832-BC0B38CFF887}"/>
                  </a:ext>
                </a:extLst>
              </p:cNvPr>
              <p:cNvSpPr/>
              <p:nvPr/>
            </p:nvSpPr>
            <p:spPr>
              <a:xfrm>
                <a:off x="62824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A4FB5D89-74EB-62E8-746F-679B4941E15E}"/>
                  </a:ext>
                </a:extLst>
              </p:cNvPr>
              <p:cNvSpPr/>
              <p:nvPr/>
            </p:nvSpPr>
            <p:spPr>
              <a:xfrm>
                <a:off x="67429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B50AAAB5-7B9B-6992-E790-2047AB44F27E}"/>
                  </a:ext>
                </a:extLst>
              </p:cNvPr>
              <p:cNvSpPr/>
              <p:nvPr/>
            </p:nvSpPr>
            <p:spPr>
              <a:xfrm>
                <a:off x="720353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74E355E-FF3B-A8C9-2D43-E62F33C888CB}"/>
                  </a:ext>
                </a:extLst>
              </p:cNvPr>
              <p:cNvSpPr/>
              <p:nvPr/>
            </p:nvSpPr>
            <p:spPr>
              <a:xfrm>
                <a:off x="766407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D9CCFE-1B14-C4B0-5E9D-893434E07782}"/>
                  </a:ext>
                </a:extLst>
              </p:cNvPr>
              <p:cNvSpPr/>
              <p:nvPr/>
            </p:nvSpPr>
            <p:spPr>
              <a:xfrm>
                <a:off x="812461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…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B692F15-CB2D-8D78-A908-2637CD927AEE}"/>
                  </a:ext>
                </a:extLst>
              </p:cNvPr>
              <p:cNvSpPr/>
              <p:nvPr/>
            </p:nvSpPr>
            <p:spPr>
              <a:xfrm>
                <a:off x="858515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2F6E398B-4291-5323-8EEF-606691F9D529}"/>
                  </a:ext>
                </a:extLst>
              </p:cNvPr>
              <p:cNvSpPr/>
              <p:nvPr/>
            </p:nvSpPr>
            <p:spPr>
              <a:xfrm>
                <a:off x="9045698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0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AFFD07D8-038B-C9DF-EDD1-780E47EFC817}"/>
                  </a:ext>
                </a:extLst>
              </p:cNvPr>
              <p:cNvSpPr/>
              <p:nvPr/>
            </p:nvSpPr>
            <p:spPr>
              <a:xfrm>
                <a:off x="9506237" y="4980633"/>
                <a:ext cx="475963" cy="475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4B5050"/>
                    </a:solidFill>
                  </a:rPr>
                  <a:t>1</a:t>
                </a:r>
                <a:endParaRPr lang="ko-KR" altLang="en-US" sz="2400" b="1" dirty="0">
                  <a:solidFill>
                    <a:srgbClr val="4B5050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EE8453-B5E7-50B7-AAF8-DD06CEFCFB5B}"/>
              </a:ext>
            </a:extLst>
          </p:cNvPr>
          <p:cNvGrpSpPr/>
          <p:nvPr/>
        </p:nvGrpSpPr>
        <p:grpSpPr>
          <a:xfrm>
            <a:off x="533400" y="6670434"/>
            <a:ext cx="3972552" cy="1749667"/>
            <a:chOff x="614077" y="4683760"/>
            <a:chExt cx="2665709" cy="1793057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B632B3F-C849-D477-214F-692B188538D5}"/>
                </a:ext>
              </a:extLst>
            </p:cNvPr>
            <p:cNvCxnSpPr>
              <a:cxnSpLocks/>
            </p:cNvCxnSpPr>
            <p:nvPr/>
          </p:nvCxnSpPr>
          <p:spPr>
            <a:xfrm>
              <a:off x="614077" y="5463153"/>
              <a:ext cx="2665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767F5D5-E475-64F6-6DB2-09F9E5687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00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1693A7-4F74-8DED-EFB1-F272DDB76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274" y="5071202"/>
              <a:ext cx="12029" cy="391952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586E57C-8092-FE69-2762-C2BC2E99C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937" y="5463153"/>
              <a:ext cx="0" cy="140087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F4DFF9D-6AC0-E5F3-2BD4-5D5B77941E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11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7661C6-DA64-6A48-3648-DC1033901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9948" y="4876800"/>
              <a:ext cx="0" cy="5863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B5D68E2-0CF4-E801-AB4B-650BFDA36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8285" y="4876800"/>
              <a:ext cx="0" cy="5863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FF0096B-0337-D3DB-042A-1B0288AD1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06622" y="5463154"/>
              <a:ext cx="12029" cy="545123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1730587-C111-9082-C594-9E5A63F9C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959" y="5463154"/>
              <a:ext cx="0" cy="19596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DAADC13-6EE2-9F8C-61FF-E8F7353A0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296" y="5227381"/>
              <a:ext cx="0" cy="235773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4BE5E5C-A80A-89F1-E911-E940C5E7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633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A74E0F2-E4B7-0D8F-BCC9-018381AC5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970" y="4876800"/>
              <a:ext cx="0" cy="5863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3B10491-18AE-BB36-92EB-FDF2DD3F9D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8307" y="5463153"/>
              <a:ext cx="12029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9F88F84-B987-8D6A-D2C5-B69B50DD9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6644" y="5463153"/>
              <a:ext cx="0" cy="70130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A103FFC-54C2-5070-287B-2BC49A854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4981" y="5463154"/>
              <a:ext cx="0" cy="1013663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95F088D-8DB2-AB38-918C-62BF140D1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3318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66F9D50-D8CD-2ACA-55AF-0D1C8DBE6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1655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AE96FE1-C51E-67A4-B598-333E1D902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9992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DBB14FD-FD4F-E8A6-E1F0-610099C2B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329" y="5463153"/>
              <a:ext cx="0" cy="77939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DC5272E-3EBA-1EF0-60BB-6E793CD7C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6666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46AF5D5-887B-B7BE-3B2B-DF208B5E9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00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14">
            <a:extLst>
              <a:ext uri="{FF2B5EF4-FFF2-40B4-BE49-F238E27FC236}">
                <a16:creationId xmlns:a16="http://schemas.microsoft.com/office/drawing/2014/main" id="{04D9231D-0E78-FBF6-5AB9-B5D882F0A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248" y="7242000"/>
            <a:ext cx="952500" cy="7209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AA51E30-7F4B-799E-F301-36789C7ED59A}"/>
              </a:ext>
            </a:extLst>
          </p:cNvPr>
          <p:cNvGrpSpPr/>
          <p:nvPr/>
        </p:nvGrpSpPr>
        <p:grpSpPr>
          <a:xfrm>
            <a:off x="6282458" y="7353300"/>
            <a:ext cx="3699742" cy="475963"/>
            <a:chOff x="6282458" y="4980633"/>
            <a:chExt cx="3699742" cy="47596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92C700-8436-C02B-87A8-4842E3FD59D4}"/>
                </a:ext>
              </a:extLst>
            </p:cNvPr>
            <p:cNvSpPr/>
            <p:nvPr/>
          </p:nvSpPr>
          <p:spPr>
            <a:xfrm>
              <a:off x="62824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56CE076-373B-337E-95A0-93A001863887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E629854-4377-B360-0F43-E34B4BCE78EF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B6E7E74-EB2A-975D-64A3-9B3ECB3BDDB2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D682CB0-0739-3E12-88F6-5979FEFFD1B3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21417BB-84A3-B416-65BF-AF78A3866C58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233550-7C8D-E516-709D-9E8B5C1558AF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29584A2-16B4-8C53-1C61-482DD26740D0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EB2A7D60-0A08-6876-59BF-C414D017E5E5}"/>
              </a:ext>
            </a:extLst>
          </p:cNvPr>
          <p:cNvCxnSpPr>
            <a:stCxn id="96" idx="3"/>
            <a:endCxn id="102" idx="1"/>
          </p:cNvCxnSpPr>
          <p:nvPr/>
        </p:nvCxnSpPr>
        <p:spPr>
          <a:xfrm flipV="1">
            <a:off x="9982200" y="4086082"/>
            <a:ext cx="1862858" cy="1132533"/>
          </a:xfrm>
          <a:prstGeom prst="bentConnector3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6D3BE6-DDFA-E9EC-2199-6C12100A87DE}"/>
              </a:ext>
            </a:extLst>
          </p:cNvPr>
          <p:cNvCxnSpPr>
            <a:cxnSpLocks/>
            <a:stCxn id="73" idx="3"/>
            <a:endCxn id="102" idx="1"/>
          </p:cNvCxnSpPr>
          <p:nvPr/>
        </p:nvCxnSpPr>
        <p:spPr>
          <a:xfrm flipV="1">
            <a:off x="9982200" y="4086082"/>
            <a:ext cx="1862858" cy="3505200"/>
          </a:xfrm>
          <a:prstGeom prst="bentConnector3">
            <a:avLst>
              <a:gd name="adj1" fmla="val 50000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F23EC04-997E-F7EF-10B8-4A536A9E92E1}"/>
              </a:ext>
            </a:extLst>
          </p:cNvPr>
          <p:cNvSpPr/>
          <p:nvPr/>
        </p:nvSpPr>
        <p:spPr>
          <a:xfrm>
            <a:off x="10210800" y="5736967"/>
            <a:ext cx="1319351" cy="14639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</a:rPr>
              <a:t>Bitwise</a:t>
            </a:r>
          </a:p>
          <a:p>
            <a:pPr algn="ctr"/>
            <a:r>
              <a:rPr lang="en-US" altLang="ko-KR" sz="2500" b="1" dirty="0">
                <a:solidFill>
                  <a:schemeClr val="tx1"/>
                </a:solidFill>
              </a:rPr>
              <a:t>OR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F5729858-FE2F-0ABB-EC34-A84B51195F78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A054695E-8A3D-4194-8F94-8ACE2AB3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37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AC5E4-4E10-B8EC-78EF-6151598B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4374662-6EFA-9110-E515-F62E0FCEF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C73D798-144B-BD71-454E-8D105B525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CEA5B7-82CF-9419-B492-E07FE8723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A125DE69-3E12-606B-24C8-37710460AD54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두 플로우의 비교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AFA1F4C-CC6B-6A07-4DC3-2DC87C401C0E}"/>
              </a:ext>
            </a:extLst>
          </p:cNvPr>
          <p:cNvGrpSpPr/>
          <p:nvPr/>
        </p:nvGrpSpPr>
        <p:grpSpPr>
          <a:xfrm>
            <a:off x="838200" y="3552891"/>
            <a:ext cx="5818144" cy="659880"/>
            <a:chOff x="4918613" y="4980633"/>
            <a:chExt cx="3699742" cy="475963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8EB0CAD-5653-207E-7584-F016E6F04E73}"/>
                </a:ext>
              </a:extLst>
            </p:cNvPr>
            <p:cNvSpPr/>
            <p:nvPr/>
          </p:nvSpPr>
          <p:spPr>
            <a:xfrm>
              <a:off x="4918613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FEFFEED-1DB4-D630-A758-C28D12D6E187}"/>
                </a:ext>
              </a:extLst>
            </p:cNvPr>
            <p:cNvSpPr/>
            <p:nvPr/>
          </p:nvSpPr>
          <p:spPr>
            <a:xfrm>
              <a:off x="5379152" y="4980633"/>
              <a:ext cx="475963" cy="4759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BEC4443-DC5B-3CEE-5FB2-3D2B54A93F5E}"/>
                </a:ext>
              </a:extLst>
            </p:cNvPr>
            <p:cNvSpPr/>
            <p:nvPr/>
          </p:nvSpPr>
          <p:spPr>
            <a:xfrm>
              <a:off x="5839693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4665324-7732-481C-B67B-6EAABA873395}"/>
                </a:ext>
              </a:extLst>
            </p:cNvPr>
            <p:cNvSpPr/>
            <p:nvPr/>
          </p:nvSpPr>
          <p:spPr>
            <a:xfrm>
              <a:off x="6300231" y="4980633"/>
              <a:ext cx="475963" cy="47596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D4BDF3-5685-45B5-242B-8DAB62420AF0}"/>
                </a:ext>
              </a:extLst>
            </p:cNvPr>
            <p:cNvSpPr/>
            <p:nvPr/>
          </p:nvSpPr>
          <p:spPr>
            <a:xfrm>
              <a:off x="6760772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C7EDDEF-9D2D-9405-4B18-56FA4077AD54}"/>
                </a:ext>
              </a:extLst>
            </p:cNvPr>
            <p:cNvSpPr/>
            <p:nvPr/>
          </p:nvSpPr>
          <p:spPr>
            <a:xfrm>
              <a:off x="7221313" y="4980633"/>
              <a:ext cx="475963" cy="47596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45B3CC1A-EA41-BA49-2CBD-BD0C32A6BA77}"/>
                </a:ext>
              </a:extLst>
            </p:cNvPr>
            <p:cNvSpPr/>
            <p:nvPr/>
          </p:nvSpPr>
          <p:spPr>
            <a:xfrm>
              <a:off x="7681853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38EC704-7348-94D7-7518-F391A2ACDCDF}"/>
                </a:ext>
              </a:extLst>
            </p:cNvPr>
            <p:cNvSpPr/>
            <p:nvPr/>
          </p:nvSpPr>
          <p:spPr>
            <a:xfrm>
              <a:off x="8142392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F652F5-52AF-23BC-DEF1-0BB2829BFAFA}"/>
              </a:ext>
            </a:extLst>
          </p:cNvPr>
          <p:cNvGrpSpPr/>
          <p:nvPr/>
        </p:nvGrpSpPr>
        <p:grpSpPr>
          <a:xfrm>
            <a:off x="838200" y="7012271"/>
            <a:ext cx="5818149" cy="659880"/>
            <a:chOff x="4949930" y="4980633"/>
            <a:chExt cx="3699745" cy="47596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54C49EA-6E9D-DC8D-CF1F-279A1B7F9195}"/>
                </a:ext>
              </a:extLst>
            </p:cNvPr>
            <p:cNvSpPr/>
            <p:nvPr/>
          </p:nvSpPr>
          <p:spPr>
            <a:xfrm>
              <a:off x="4949930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E7EBF1-3DB2-658D-C573-33D8D1C88CF1}"/>
                </a:ext>
              </a:extLst>
            </p:cNvPr>
            <p:cNvSpPr/>
            <p:nvPr/>
          </p:nvSpPr>
          <p:spPr>
            <a:xfrm>
              <a:off x="5410465" y="4980633"/>
              <a:ext cx="475963" cy="4759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E38B2AA-E558-DAF7-50CB-F110BA686B71}"/>
                </a:ext>
              </a:extLst>
            </p:cNvPr>
            <p:cNvSpPr/>
            <p:nvPr/>
          </p:nvSpPr>
          <p:spPr>
            <a:xfrm>
              <a:off x="5871006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6B02C63-3564-7D00-CFC7-4B41CD68F009}"/>
                </a:ext>
              </a:extLst>
            </p:cNvPr>
            <p:cNvSpPr/>
            <p:nvPr/>
          </p:nvSpPr>
          <p:spPr>
            <a:xfrm>
              <a:off x="6331545" y="4980633"/>
              <a:ext cx="475963" cy="47596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AFE4347-10C6-802B-24CF-9FC52D3D05E7}"/>
                </a:ext>
              </a:extLst>
            </p:cNvPr>
            <p:cNvSpPr/>
            <p:nvPr/>
          </p:nvSpPr>
          <p:spPr>
            <a:xfrm>
              <a:off x="6792086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F18E7A-8A5C-9B70-1F4B-5720E721F73B}"/>
                </a:ext>
              </a:extLst>
            </p:cNvPr>
            <p:cNvSpPr/>
            <p:nvPr/>
          </p:nvSpPr>
          <p:spPr>
            <a:xfrm>
              <a:off x="7252627" y="4980633"/>
              <a:ext cx="475963" cy="47596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B5E9C34-5509-6C79-55F3-683C85F65CDF}"/>
                </a:ext>
              </a:extLst>
            </p:cNvPr>
            <p:cNvSpPr/>
            <p:nvPr/>
          </p:nvSpPr>
          <p:spPr>
            <a:xfrm>
              <a:off x="771316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8C09E95-0268-B0F1-B34E-472A65E547AE}"/>
                </a:ext>
              </a:extLst>
            </p:cNvPr>
            <p:cNvSpPr/>
            <p:nvPr/>
          </p:nvSpPr>
          <p:spPr>
            <a:xfrm>
              <a:off x="8173712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B598F1-9388-0DA9-4C1E-DA391621D866}"/>
              </a:ext>
            </a:extLst>
          </p:cNvPr>
          <p:cNvCxnSpPr>
            <a:cxnSpLocks/>
          </p:cNvCxnSpPr>
          <p:nvPr/>
        </p:nvCxnSpPr>
        <p:spPr>
          <a:xfrm>
            <a:off x="4840880" y="4370590"/>
            <a:ext cx="0" cy="2459252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4642D3-D0AF-BF9D-51DD-3C7C12A5BB6F}"/>
              </a:ext>
            </a:extLst>
          </p:cNvPr>
          <p:cNvCxnSpPr>
            <a:cxnSpLocks/>
          </p:cNvCxnSpPr>
          <p:nvPr/>
        </p:nvCxnSpPr>
        <p:spPr>
          <a:xfrm>
            <a:off x="1936674" y="4370590"/>
            <a:ext cx="0" cy="2459252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64F40DC-E4DD-F0DD-39B0-C38E67B69528}"/>
              </a:ext>
            </a:extLst>
          </p:cNvPr>
          <p:cNvCxnSpPr>
            <a:cxnSpLocks/>
          </p:cNvCxnSpPr>
          <p:nvPr/>
        </p:nvCxnSpPr>
        <p:spPr>
          <a:xfrm>
            <a:off x="3385147" y="4370590"/>
            <a:ext cx="0" cy="2459252"/>
          </a:xfrm>
          <a:prstGeom prst="straightConnector1">
            <a:avLst/>
          </a:prstGeom>
          <a:ln w="508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BE36328-D42E-1CB7-F11E-0DD0BFB38765}"/>
              </a:ext>
            </a:extLst>
          </p:cNvPr>
          <p:cNvCxnSpPr>
            <a:cxnSpLocks/>
            <a:stCxn id="96" idx="3"/>
            <a:endCxn id="36" idx="1"/>
          </p:cNvCxnSpPr>
          <p:nvPr/>
        </p:nvCxnSpPr>
        <p:spPr>
          <a:xfrm>
            <a:off x="6656344" y="3882831"/>
            <a:ext cx="4468856" cy="1590609"/>
          </a:xfrm>
          <a:prstGeom prst="bentConnector3">
            <a:avLst>
              <a:gd name="adj1" fmla="val 50000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A7EFED1-3F99-8F27-1A9F-E80DF645B2A4}"/>
              </a:ext>
            </a:extLst>
          </p:cNvPr>
          <p:cNvGrpSpPr/>
          <p:nvPr/>
        </p:nvGrpSpPr>
        <p:grpSpPr>
          <a:xfrm>
            <a:off x="11125200" y="5143500"/>
            <a:ext cx="5818143" cy="659880"/>
            <a:chOff x="9906000" y="8141220"/>
            <a:chExt cx="5818143" cy="65988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BF24FC2-833E-80B2-5FA1-9E18C3BB02C9}"/>
                </a:ext>
              </a:extLst>
            </p:cNvPr>
            <p:cNvSpPr/>
            <p:nvPr/>
          </p:nvSpPr>
          <p:spPr>
            <a:xfrm>
              <a:off x="9906000" y="8141220"/>
              <a:ext cx="748490" cy="65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FAB9AA-F532-8824-D597-920B64FA3C55}"/>
                </a:ext>
              </a:extLst>
            </p:cNvPr>
            <p:cNvSpPr/>
            <p:nvPr/>
          </p:nvSpPr>
          <p:spPr>
            <a:xfrm>
              <a:off x="10630236" y="8141220"/>
              <a:ext cx="748490" cy="6598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ECDD238-D819-E00C-503E-CAC8B163D233}"/>
                </a:ext>
              </a:extLst>
            </p:cNvPr>
            <p:cNvSpPr/>
            <p:nvPr/>
          </p:nvSpPr>
          <p:spPr>
            <a:xfrm>
              <a:off x="11354473" y="8141220"/>
              <a:ext cx="748490" cy="65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5E1C199-F8E1-D575-4CEE-E5C7BD7171FA}"/>
                </a:ext>
              </a:extLst>
            </p:cNvPr>
            <p:cNvSpPr/>
            <p:nvPr/>
          </p:nvSpPr>
          <p:spPr>
            <a:xfrm>
              <a:off x="12078709" y="8141220"/>
              <a:ext cx="748490" cy="65988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CDBE72E-E5BB-8547-BC59-65AB55E21750}"/>
                </a:ext>
              </a:extLst>
            </p:cNvPr>
            <p:cNvSpPr/>
            <p:nvPr/>
          </p:nvSpPr>
          <p:spPr>
            <a:xfrm>
              <a:off x="12802945" y="8141220"/>
              <a:ext cx="748490" cy="65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A972E68-F461-B9E3-B874-D97210CF857F}"/>
                </a:ext>
              </a:extLst>
            </p:cNvPr>
            <p:cNvSpPr/>
            <p:nvPr/>
          </p:nvSpPr>
          <p:spPr>
            <a:xfrm>
              <a:off x="13527182" y="8141220"/>
              <a:ext cx="748490" cy="65988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B3BC009-C655-7BF4-6B62-3F5786FC0807}"/>
                </a:ext>
              </a:extLst>
            </p:cNvPr>
            <p:cNvSpPr/>
            <p:nvPr/>
          </p:nvSpPr>
          <p:spPr>
            <a:xfrm>
              <a:off x="14251418" y="8141220"/>
              <a:ext cx="748490" cy="65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7CD1BF-E048-55CF-CF3F-6661827406C7}"/>
                </a:ext>
              </a:extLst>
            </p:cNvPr>
            <p:cNvSpPr/>
            <p:nvPr/>
          </p:nvSpPr>
          <p:spPr>
            <a:xfrm>
              <a:off x="14975653" y="8141220"/>
              <a:ext cx="748490" cy="65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C8FDE3-BF23-90D1-3029-09BBF8FBBFF3}"/>
              </a:ext>
            </a:extLst>
          </p:cNvPr>
          <p:cNvCxnSpPr>
            <a:cxnSpLocks/>
            <a:stCxn id="73" idx="3"/>
            <a:endCxn id="36" idx="1"/>
          </p:cNvCxnSpPr>
          <p:nvPr/>
        </p:nvCxnSpPr>
        <p:spPr>
          <a:xfrm flipV="1">
            <a:off x="6656349" y="5473440"/>
            <a:ext cx="4468851" cy="1868771"/>
          </a:xfrm>
          <a:prstGeom prst="bentConnector3">
            <a:avLst>
              <a:gd name="adj1" fmla="val 50000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7E03AB6-061B-1D9B-CBB2-98B8C321F507}"/>
              </a:ext>
            </a:extLst>
          </p:cNvPr>
          <p:cNvSpPr/>
          <p:nvPr/>
        </p:nvSpPr>
        <p:spPr>
          <a:xfrm>
            <a:off x="8231097" y="4805753"/>
            <a:ext cx="1319351" cy="14639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</a:rPr>
              <a:t>Bitwise</a:t>
            </a:r>
          </a:p>
          <a:p>
            <a:pPr algn="ctr"/>
            <a:r>
              <a:rPr lang="en-US" altLang="ko-KR" sz="2500" b="1" dirty="0">
                <a:solidFill>
                  <a:schemeClr val="tx1"/>
                </a:solidFill>
              </a:rPr>
              <a:t>AND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5954356-02C6-28DC-3AEE-14BD9F11BA8C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BDE00B-C31E-151E-0475-2A6F63CB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0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3B12-4D06-CE82-3047-7A3F0FCA2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79B6D58-DB4F-6650-F880-A187A69D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2006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34EC8D9-87E5-82CE-5C89-B61C46C3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317500"/>
            <a:ext cx="14351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309201-E459-BBE5-89D7-20FBC294F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8DE1563A-3D87-E87F-4571-934E5F2AA7F0}"/>
              </a:ext>
            </a:extLst>
          </p:cNvPr>
          <p:cNvSpPr txBox="1"/>
          <p:nvPr/>
        </p:nvSpPr>
        <p:spPr>
          <a:xfrm>
            <a:off x="876300" y="673100"/>
            <a:ext cx="12446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구조 요약 </a:t>
            </a:r>
            <a:r>
              <a:rPr lang="en-US" altLang="ko-KR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- </a:t>
            </a:r>
            <a:r>
              <a:rPr lang="ko-KR" altLang="en-US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식별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CJK KR Bold"/>
              </a:rPr>
              <a:t> 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64E6498-D08D-27D5-6440-7A2C178B18BD}"/>
              </a:ext>
            </a:extLst>
          </p:cNvPr>
          <p:cNvGrpSpPr/>
          <p:nvPr/>
        </p:nvGrpSpPr>
        <p:grpSpPr>
          <a:xfrm>
            <a:off x="170326" y="3937057"/>
            <a:ext cx="3577448" cy="1007565"/>
            <a:chOff x="614077" y="4683760"/>
            <a:chExt cx="2665709" cy="155878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7B27563-331D-57F6-D8D0-970805351AD4}"/>
                </a:ext>
              </a:extLst>
            </p:cNvPr>
            <p:cNvCxnSpPr>
              <a:cxnSpLocks/>
            </p:cNvCxnSpPr>
            <p:nvPr/>
          </p:nvCxnSpPr>
          <p:spPr>
            <a:xfrm>
              <a:off x="614077" y="5463153"/>
              <a:ext cx="2665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F3077C2-CFD2-16EF-FE94-93345F919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600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2A18694-C3C4-4E01-A2AA-D1632BD015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274" y="5196840"/>
              <a:ext cx="0" cy="26631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2F6091E-4D06-50AB-CDCD-CEBC0F4BB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937" y="5463153"/>
              <a:ext cx="0" cy="140087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8BFD717-46C4-6DE1-EB6F-B766B7DAB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11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1A0998E-28DC-3227-3383-E69627E30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9948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2D24817-47B4-1AF7-4F6F-8CD03407D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8285" y="4876800"/>
              <a:ext cx="0" cy="5863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4234169-E2AD-0AC5-FFCC-33E192360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622" y="5463154"/>
              <a:ext cx="0" cy="39408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2AB2064-D0F2-03C5-4D25-17C7E38CC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959" y="5463154"/>
              <a:ext cx="0" cy="195966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114DC56-A7C2-D91E-61C9-7EA24C94F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296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6252CB0-29E5-4120-B3B3-E966BA727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633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51A456B-236B-A074-9791-ED484F5C5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970" y="4683760"/>
              <a:ext cx="0" cy="77939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75E6C4-5A07-0DE3-8332-2038C8120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307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57A24B5-A761-7F7D-FFD5-4F3E803DF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6644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88038A9-5BC6-8A26-E8B5-5B6B9B1AB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4981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7A71AE9-A7C9-F24F-DC90-EB863F4C3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3318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623A9E5-E914-7955-1018-315D34F62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1655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E6139C3-A570-2785-B841-FEE14886D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9992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B822F3F-6710-00B3-6D7D-F4B6CA3F5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329" y="5308600"/>
              <a:ext cx="0" cy="154554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F284F230-6408-91DF-6A2B-9E26DACDB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6666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AE16594-15CA-FBD7-35B5-B186D9B03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00" y="5463153"/>
              <a:ext cx="0" cy="779394"/>
            </a:xfrm>
            <a:prstGeom prst="line">
              <a:avLst/>
            </a:prstGeom>
            <a:ln w="76200">
              <a:solidFill>
                <a:srgbClr val="FD4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CD7AFE-63E3-C436-DBAC-A32B48FCD7C1}"/>
                  </a:ext>
                </a:extLst>
              </p:cNvPr>
              <p:cNvSpPr txBox="1"/>
              <p:nvPr/>
            </p:nvSpPr>
            <p:spPr>
              <a:xfrm>
                <a:off x="-132430" y="2750116"/>
                <a:ext cx="41764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/>
                  <a:t>Label: </a:t>
                </a:r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</a:rPr>
                      <m:t>???</m:t>
                    </m:r>
                  </m:oMath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CD7AFE-63E3-C436-DBAC-A32B48FC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430" y="2750116"/>
                <a:ext cx="4176422" cy="584775"/>
              </a:xfrm>
              <a:prstGeom prst="rect">
                <a:avLst/>
              </a:prstGeom>
              <a:blipFill>
                <a:blip r:embed="rId5"/>
                <a:stretch>
                  <a:fillRect t="-12766" b="-319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Picture 14">
            <a:extLst>
              <a:ext uri="{FF2B5EF4-FFF2-40B4-BE49-F238E27FC236}">
                <a16:creationId xmlns:a16="http://schemas.microsoft.com/office/drawing/2014/main" id="{FF7763BD-31C0-FFE4-4137-D60194E19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992" y="3979560"/>
            <a:ext cx="857766" cy="649201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00904416-C692-978C-11EC-F90C09FC8B27}"/>
              </a:ext>
            </a:extLst>
          </p:cNvPr>
          <p:cNvGrpSpPr/>
          <p:nvPr/>
        </p:nvGrpSpPr>
        <p:grpSpPr>
          <a:xfrm>
            <a:off x="5181601" y="4146519"/>
            <a:ext cx="2917037" cy="315281"/>
            <a:chOff x="6282458" y="4980633"/>
            <a:chExt cx="3239203" cy="475963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7B47188-655F-E53D-1837-BAB60EE393C1}"/>
                </a:ext>
              </a:extLst>
            </p:cNvPr>
            <p:cNvSpPr/>
            <p:nvPr/>
          </p:nvSpPr>
          <p:spPr>
            <a:xfrm>
              <a:off x="62824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0411FB9-CCAE-DB01-7C06-E1A817CFB7E8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43F71E5-E997-8321-2CC8-F0BDFA58C7FB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4DCE685-7307-17F7-D01C-0B8DB4128A41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978FF96-E163-9BAE-B785-FE63432A8AC6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A036BD3-1C7E-C042-7E62-DDE9CAC5B7D9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A42F923-B189-5894-D1A7-735513E7E465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pic>
        <p:nvPicPr>
          <p:cNvPr id="100" name="Picture 14">
            <a:extLst>
              <a:ext uri="{FF2B5EF4-FFF2-40B4-BE49-F238E27FC236}">
                <a16:creationId xmlns:a16="http://schemas.microsoft.com/office/drawing/2014/main" id="{161AAA3D-8782-635A-9EAE-A40FAF969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137" y="4008726"/>
            <a:ext cx="802045" cy="607028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EE1524C-65D4-24D0-CCC4-AC8F035EA6D2}"/>
              </a:ext>
            </a:extLst>
          </p:cNvPr>
          <p:cNvGrpSpPr/>
          <p:nvPr/>
        </p:nvGrpSpPr>
        <p:grpSpPr>
          <a:xfrm>
            <a:off x="12954000" y="2873904"/>
            <a:ext cx="3239202" cy="475963"/>
            <a:chOff x="6742998" y="4980633"/>
            <a:chExt cx="3239202" cy="475963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AE2167B-D442-C3D7-9F87-FA6C18EB1F16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E5BED63-8F4D-C079-3320-D07BFBB5BD4F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A5901D-E5BE-86E0-EFE3-350F6221E19D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CE4B93B-AD24-8C84-6CEE-B8C919719253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3FDE167-9AD3-E6B7-D4F2-EEC9B755097E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97FBFC6-493A-5522-B948-809FDC105CF9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676D961-812F-5A99-1726-1E4329A9B070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49ADE8E-D24F-AB19-FAFF-5D90BD117CE6}"/>
              </a:ext>
            </a:extLst>
          </p:cNvPr>
          <p:cNvGrpSpPr/>
          <p:nvPr/>
        </p:nvGrpSpPr>
        <p:grpSpPr>
          <a:xfrm>
            <a:off x="12954000" y="3347476"/>
            <a:ext cx="3239202" cy="475963"/>
            <a:chOff x="6742998" y="4980633"/>
            <a:chExt cx="3239202" cy="475963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18D7CAD-CF6B-4535-BDF5-C5E2ADFB9E94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480BAAF-827A-D07A-85C5-EBA960E2C7BB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FFA6068-A7F0-9DC1-6D90-3820D0F04FB0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AD0CD33-DB2D-D18C-4C02-1EAE3D331784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AF8D547-D616-FA9A-884F-A0E4D1468271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3EAB70E-6B54-D474-2E37-89ACBDD850FC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DC3D4D7-C3A3-8CE2-2B38-D4AB56B7336B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A30262E-34E0-426F-C6CE-3636E9B45CD4}"/>
              </a:ext>
            </a:extLst>
          </p:cNvPr>
          <p:cNvGrpSpPr/>
          <p:nvPr/>
        </p:nvGrpSpPr>
        <p:grpSpPr>
          <a:xfrm>
            <a:off x="12954000" y="3821048"/>
            <a:ext cx="3239202" cy="475963"/>
            <a:chOff x="6742998" y="4980633"/>
            <a:chExt cx="3239202" cy="475963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413ADAE-42F5-D8BB-89AA-5ECC23A2AE65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FEC0778-EFB4-5FF5-4331-A625B7102716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8E21D1C-0E05-A577-700B-7454F5231696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4627226-9E99-3754-E74A-2D36BF864001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73DC8A1-2EF0-D1DF-F163-C8059AC7831D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DBC636D-23AD-90C1-8CF3-A38A0CC8FC37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407D34-B6E5-B972-E864-8AAC167291FC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84CCAB1-EBFC-15EF-90C3-30BC812D2F29}"/>
              </a:ext>
            </a:extLst>
          </p:cNvPr>
          <p:cNvGrpSpPr/>
          <p:nvPr/>
        </p:nvGrpSpPr>
        <p:grpSpPr>
          <a:xfrm>
            <a:off x="12954000" y="4294620"/>
            <a:ext cx="3239202" cy="475963"/>
            <a:chOff x="6742998" y="4980633"/>
            <a:chExt cx="3239202" cy="475963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4959460-22E8-92E4-86EA-42AFFC99EDCF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5D92D1-73B1-EB2F-3692-AF9D527B1ABE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4820877-B366-A629-E862-04AB152F0483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8DD74F5-11FE-2D48-5CAB-94955B07DD4F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6B52B39-39E0-530B-8263-F5D72EFB3DC9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135001F-5B7C-4A4B-0C20-41660E84BA13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2F82E34-668B-39F8-2000-2A7E85DABB55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B8AF3E0-DE56-EDBF-6356-DA8736B1ED54}"/>
              </a:ext>
            </a:extLst>
          </p:cNvPr>
          <p:cNvGrpSpPr/>
          <p:nvPr/>
        </p:nvGrpSpPr>
        <p:grpSpPr>
          <a:xfrm>
            <a:off x="12954000" y="4768192"/>
            <a:ext cx="3239202" cy="475963"/>
            <a:chOff x="6742998" y="4980633"/>
            <a:chExt cx="3239202" cy="475963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E855233-70E4-E028-6BC3-36E16AC7173B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E0EEC684-DAA4-B7D8-AB75-EBC57BD97008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4FF2F4C-A8D2-65D1-84C2-1F2C3E6C6E2E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5B5E3FD-C5BD-0B39-51A8-1761BFF03F6C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7160EA3-3282-7F55-A793-F88C226CEF3E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E097F2-BC9F-B3DF-2AC5-34CA33258204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21B5469-928C-B902-A652-6500ECE606DF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A1FD7D40-61EE-3AE8-FEC0-42A91347F88F}"/>
              </a:ext>
            </a:extLst>
          </p:cNvPr>
          <p:cNvGrpSpPr/>
          <p:nvPr/>
        </p:nvGrpSpPr>
        <p:grpSpPr>
          <a:xfrm>
            <a:off x="12954000" y="5241765"/>
            <a:ext cx="3239202" cy="475963"/>
            <a:chOff x="6742998" y="4980633"/>
            <a:chExt cx="3239202" cy="475963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AF49E48-880E-8050-D74B-BBCB8081D95A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69385B0-A981-C12B-9F91-213ED5FFFF1A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E44A51D-8FDD-BCB7-3F4E-56BAA424297A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277550-2946-946C-ABBD-584281721A5F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E12EE4A-8F25-5EAC-227B-1AE5BA8DAFBB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72FE78F-3C24-CA8B-8524-A6E9EC50E5CE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F66F0BC-7E81-BBAF-572D-B1B42F043E56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7D595AB0-F1A5-D08A-858A-0B1BC48396B9}"/>
                  </a:ext>
                </a:extLst>
              </p:cNvPr>
              <p:cNvSpPr txBox="1"/>
              <p:nvPr/>
            </p:nvSpPr>
            <p:spPr>
              <a:xfrm>
                <a:off x="16291921" y="2944205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𝑵𝒆𝒕𝒇𝒍𝒊𝒙</m:t>
                    </m:r>
                  </m:oMath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7D595AB0-F1A5-D08A-858A-0B1BC4839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921" y="2944205"/>
                <a:ext cx="1716679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9934F9-C56E-8668-0DF8-739520826103}"/>
                  </a:ext>
                </a:extLst>
              </p:cNvPr>
              <p:cNvSpPr txBox="1"/>
              <p:nvPr/>
            </p:nvSpPr>
            <p:spPr>
              <a:xfrm>
                <a:off x="16291921" y="3417538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𝑵𝒂𝒗𝒆𝒓𝑻𝑽</m:t>
                    </m:r>
                  </m:oMath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9934F9-C56E-8668-0DF8-739520826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921" y="3417538"/>
                <a:ext cx="171667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2DB40F8-2212-DE56-36EE-BD22C581DB75}"/>
                  </a:ext>
                </a:extLst>
              </p:cNvPr>
              <p:cNvSpPr txBox="1"/>
              <p:nvPr/>
            </p:nvSpPr>
            <p:spPr>
              <a:xfrm>
                <a:off x="16291921" y="3890871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𝒀𝒐𝒖𝒕𝒖𝒃𝒆</m:t>
                    </m:r>
                  </m:oMath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2DB40F8-2212-DE56-36EE-BD22C581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921" y="3890871"/>
                <a:ext cx="171667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E7979B8C-0FD5-51AC-7DDC-C6990A6C45B2}"/>
                  </a:ext>
                </a:extLst>
              </p:cNvPr>
              <p:cNvSpPr txBox="1"/>
              <p:nvPr/>
            </p:nvSpPr>
            <p:spPr>
              <a:xfrm>
                <a:off x="16121560" y="4364204"/>
                <a:ext cx="2057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𝑰𝒏𝒔𝒕𝒂𝒈𝒓𝒂𝒎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E7979B8C-0FD5-51AC-7DDC-C6990A6C4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1560" y="4364204"/>
                <a:ext cx="2057400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98AF640-ABE4-BD9F-9EB7-BD2BB8F14BAD}"/>
                  </a:ext>
                </a:extLst>
              </p:cNvPr>
              <p:cNvSpPr txBox="1"/>
              <p:nvPr/>
            </p:nvSpPr>
            <p:spPr>
              <a:xfrm>
                <a:off x="16291921" y="4837537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𝑺𝑶𝑶𝑷</m:t>
                    </m:r>
                  </m:oMath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98AF640-ABE4-BD9F-9EB7-BD2BB8F14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921" y="4837537"/>
                <a:ext cx="171667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BD7DAEB-9D87-18FE-3482-78677EB761BB}"/>
                  </a:ext>
                </a:extLst>
              </p:cNvPr>
              <p:cNvSpPr txBox="1"/>
              <p:nvPr/>
            </p:nvSpPr>
            <p:spPr>
              <a:xfrm>
                <a:off x="16273960" y="5310870"/>
                <a:ext cx="17166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𝑾𝒂𝒗𝒗𝒆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BD7DAEB-9D87-18FE-3482-78677EB76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960" y="5310870"/>
                <a:ext cx="171667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91ABFAE-315A-2FC4-BD43-8B80E4A805CA}"/>
              </a:ext>
            </a:extLst>
          </p:cNvPr>
          <p:cNvSpPr txBox="1"/>
          <p:nvPr/>
        </p:nvSpPr>
        <p:spPr>
          <a:xfrm>
            <a:off x="4472875" y="2747450"/>
            <a:ext cx="417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1. </a:t>
            </a:r>
            <a:r>
              <a:rPr lang="ko-KR" altLang="en-US" sz="3200" dirty="0"/>
              <a:t>특징 추출</a:t>
            </a:r>
            <a:r>
              <a:rPr lang="en-US" altLang="ko-KR" sz="3200" dirty="0"/>
              <a:t>(</a:t>
            </a:r>
            <a:r>
              <a:rPr lang="ko-KR" altLang="en-US" sz="3200" dirty="0"/>
              <a:t>비트맵 생성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23" name="순서도: 가산 접합 22">
            <a:extLst>
              <a:ext uri="{FF2B5EF4-FFF2-40B4-BE49-F238E27FC236}">
                <a16:creationId xmlns:a16="http://schemas.microsoft.com/office/drawing/2014/main" id="{90FDBB50-113F-351F-B3FD-977D4BDF6CA5}"/>
              </a:ext>
            </a:extLst>
          </p:cNvPr>
          <p:cNvSpPr/>
          <p:nvPr/>
        </p:nvSpPr>
        <p:spPr>
          <a:xfrm>
            <a:off x="12381907" y="4081506"/>
            <a:ext cx="445308" cy="445308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14">
            <a:extLst>
              <a:ext uri="{FF2B5EF4-FFF2-40B4-BE49-F238E27FC236}">
                <a16:creationId xmlns:a16="http://schemas.microsoft.com/office/drawing/2014/main" id="{CF23106F-F72B-5216-EC32-6E752E35B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268199" y="5876358"/>
            <a:ext cx="639267" cy="7209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5582831-3D42-F1CC-6C2A-A225E2CFDAA7}"/>
              </a:ext>
            </a:extLst>
          </p:cNvPr>
          <p:cNvGrpSpPr/>
          <p:nvPr/>
        </p:nvGrpSpPr>
        <p:grpSpPr>
          <a:xfrm>
            <a:off x="10496294" y="6425359"/>
            <a:ext cx="657842" cy="2843824"/>
            <a:chOff x="11845058" y="6033476"/>
            <a:chExt cx="475963" cy="284382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48D3CAF-00E5-0917-ADE7-80205B632C05}"/>
                </a:ext>
              </a:extLst>
            </p:cNvPr>
            <p:cNvSpPr/>
            <p:nvPr/>
          </p:nvSpPr>
          <p:spPr>
            <a:xfrm>
              <a:off x="11845058" y="6507048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12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C604314-AE4F-BDBE-5E1A-1B19A2DCC333}"/>
                </a:ext>
              </a:extLst>
            </p:cNvPr>
            <p:cNvSpPr/>
            <p:nvPr/>
          </p:nvSpPr>
          <p:spPr>
            <a:xfrm>
              <a:off x="11845058" y="6980620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5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8B204E-D709-4413-F448-28293FD9F780}"/>
                </a:ext>
              </a:extLst>
            </p:cNvPr>
            <p:cNvSpPr/>
            <p:nvPr/>
          </p:nvSpPr>
          <p:spPr>
            <a:xfrm>
              <a:off x="11845058" y="7454192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10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F3719B9-8C3F-AB0D-9336-E8DDE932086E}"/>
                </a:ext>
              </a:extLst>
            </p:cNvPr>
            <p:cNvSpPr/>
            <p:nvPr/>
          </p:nvSpPr>
          <p:spPr>
            <a:xfrm>
              <a:off x="11845058" y="7927764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8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D9EA1B3-AE77-F2E8-D06A-AFD704DAB233}"/>
                </a:ext>
              </a:extLst>
            </p:cNvPr>
            <p:cNvSpPr/>
            <p:nvPr/>
          </p:nvSpPr>
          <p:spPr>
            <a:xfrm>
              <a:off x="11845058" y="8401337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6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54BB6A2-16EF-19D9-3BB4-390D05863FBF}"/>
                </a:ext>
              </a:extLst>
            </p:cNvPr>
            <p:cNvSpPr/>
            <p:nvPr/>
          </p:nvSpPr>
          <p:spPr>
            <a:xfrm>
              <a:off x="11845058" y="6033476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34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9">
                <a:extLst>
                  <a:ext uri="{FF2B5EF4-FFF2-40B4-BE49-F238E27FC236}">
                    <a16:creationId xmlns:a16="http://schemas.microsoft.com/office/drawing/2014/main" id="{97D55854-3CA1-BAFD-7C53-94B19F9CDBB2}"/>
                  </a:ext>
                </a:extLst>
              </p:cNvPr>
              <p:cNvSpPr txBox="1"/>
              <p:nvPr/>
            </p:nvSpPr>
            <p:spPr>
              <a:xfrm>
                <a:off x="5449678" y="7407707"/>
                <a:ext cx="4700663" cy="720901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𝒕𝒉𝒓𝒆𝒔𝒉𝒐𝒍𝒅</m:t>
                    </m:r>
                  </m:oMath>
                </a14:m>
                <a:r>
                  <a:rPr lang="en-US" altLang="ko-KR" sz="4000" dirty="0">
                    <a:solidFill>
                      <a:srgbClr val="000000"/>
                    </a:solidFill>
                    <a:latin typeface="Noto Sans CJK KR Regular"/>
                  </a:rPr>
                  <a:t>&lt;34</a:t>
                </a:r>
                <a:endParaRPr lang="ko-KR" sz="4000" b="0" i="0" u="none" strike="noStrike" dirty="0">
                  <a:solidFill>
                    <a:srgbClr val="000000"/>
                  </a:solidFill>
                  <a:ea typeface="Noto Sans CJK KR Regular"/>
                </a:endParaRPr>
              </a:p>
            </p:txBody>
          </p:sp>
        </mc:Choice>
        <mc:Fallback xmlns="">
          <p:sp>
            <p:nvSpPr>
              <p:cNvPr id="38" name="TextBox 9">
                <a:extLst>
                  <a:ext uri="{FF2B5EF4-FFF2-40B4-BE49-F238E27FC236}">
                    <a16:creationId xmlns:a16="http://schemas.microsoft.com/office/drawing/2014/main" id="{97D55854-3CA1-BAFD-7C53-94B19F9C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78" y="7407707"/>
                <a:ext cx="4700663" cy="720901"/>
              </a:xfrm>
              <a:prstGeom prst="rect">
                <a:avLst/>
              </a:prstGeom>
              <a:blipFill>
                <a:blip r:embed="rId13"/>
                <a:stretch>
                  <a:fillRect t="-21053" b="-280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B1F887-FCF7-EB73-C79F-FA7F146AB373}"/>
                  </a:ext>
                </a:extLst>
              </p:cNvPr>
              <p:cNvSpPr txBox="1"/>
              <p:nvPr/>
            </p:nvSpPr>
            <p:spPr>
              <a:xfrm>
                <a:off x="268539" y="7406819"/>
                <a:ext cx="3946829" cy="707886"/>
              </a:xfrm>
              <a:prstGeom prst="rect">
                <a:avLst/>
              </a:prstGeom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/>
                  <a:t> </a:t>
                </a:r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𝑵𝒆𝒕𝒇𝒍𝒊𝒙</m:t>
                    </m:r>
                  </m:oMath>
                </a14:m>
                <a:endParaRPr lang="ko-KR" altLang="en-US" sz="40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B1F887-FCF7-EB73-C79F-FA7F146AB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39" y="7406819"/>
                <a:ext cx="3946829" cy="707886"/>
              </a:xfrm>
              <a:prstGeom prst="rect">
                <a:avLst/>
              </a:prstGeom>
              <a:blipFill>
                <a:blip r:embed="rId14"/>
                <a:stretch>
                  <a:fillRect b="-22414"/>
                </a:stretch>
              </a:blipFill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CE3AFD9-5184-6C72-AB66-6F8671E06C88}"/>
              </a:ext>
            </a:extLst>
          </p:cNvPr>
          <p:cNvSpPr txBox="1"/>
          <p:nvPr/>
        </p:nvSpPr>
        <p:spPr>
          <a:xfrm>
            <a:off x="6374967" y="5459092"/>
            <a:ext cx="5558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4. </a:t>
            </a:r>
            <a:r>
              <a:rPr lang="ko-KR" altLang="en-US" sz="3200" dirty="0"/>
              <a:t>최댓값 계산 후 </a:t>
            </a:r>
            <a:r>
              <a:rPr lang="en-US" altLang="ko-KR" sz="3200" dirty="0"/>
              <a:t>Threshold</a:t>
            </a:r>
            <a:r>
              <a:rPr lang="ko-KR" altLang="en-US" sz="3200" dirty="0"/>
              <a:t> 값과 비교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7BC479-5CC7-9DB9-A9D7-EB0689986582}"/>
              </a:ext>
            </a:extLst>
          </p:cNvPr>
          <p:cNvSpPr txBox="1"/>
          <p:nvPr/>
        </p:nvSpPr>
        <p:spPr>
          <a:xfrm>
            <a:off x="9878514" y="2104186"/>
            <a:ext cx="60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</a:t>
            </a:r>
            <a:r>
              <a:rPr lang="ko-KR" altLang="en-US" sz="3200" dirty="0"/>
              <a:t>각 서비스 비트맵과 </a:t>
            </a:r>
            <a:r>
              <a:rPr lang="en-US" altLang="ko-KR" sz="3200" dirty="0"/>
              <a:t>AND </a:t>
            </a:r>
            <a:r>
              <a:rPr lang="ko-KR" altLang="en-US" sz="3200" dirty="0"/>
              <a:t>연산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8686F19-36D2-7534-1F61-DE9F7A819D32}"/>
              </a:ext>
            </a:extLst>
          </p:cNvPr>
          <p:cNvGrpSpPr/>
          <p:nvPr/>
        </p:nvGrpSpPr>
        <p:grpSpPr>
          <a:xfrm>
            <a:off x="12954000" y="6593558"/>
            <a:ext cx="3239202" cy="475963"/>
            <a:chOff x="6742998" y="4980633"/>
            <a:chExt cx="3239202" cy="475963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92EB308-1C14-B062-B6D9-8566042D507A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D2FDA9C-EA2C-912C-E02D-7E35F816D530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9345CEB-22DF-D3CF-E317-2EBFECBEB1FE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9A3A9DCB-3475-AE81-A83A-0AB5AAE0D29B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68DCB90-6456-B281-82C7-5B9315797662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7A50EA1-9E15-5FF4-44A9-E57D4CD479C9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E01DDF9-A677-2FF9-9030-DC70929FF927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15AB307-4764-F4DC-24EA-23D6B9F6A0FD}"/>
              </a:ext>
            </a:extLst>
          </p:cNvPr>
          <p:cNvGrpSpPr/>
          <p:nvPr/>
        </p:nvGrpSpPr>
        <p:grpSpPr>
          <a:xfrm>
            <a:off x="12954000" y="7067130"/>
            <a:ext cx="3239202" cy="475963"/>
            <a:chOff x="6742998" y="4980633"/>
            <a:chExt cx="3239202" cy="47596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6DF8D43-6021-8EE2-1A60-3C909066FE5B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EE267238-9E21-8B49-BC90-84C42FFEB03C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00021F1-964D-4D84-9DA8-627A0D3FD9F5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A0F0F0A5-4E9C-4015-4F4A-C9803E5D5A56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7ED267AE-4593-0EB9-8F9C-279753E33CFE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C4FE24D-3920-9260-5980-DDAF98B0C684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0395D7A-3BD1-2A6F-839E-9004012B2044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C038CB7-1435-F2FE-3B18-F450230038D1}"/>
              </a:ext>
            </a:extLst>
          </p:cNvPr>
          <p:cNvGrpSpPr/>
          <p:nvPr/>
        </p:nvGrpSpPr>
        <p:grpSpPr>
          <a:xfrm>
            <a:off x="12954000" y="7540702"/>
            <a:ext cx="3239202" cy="475963"/>
            <a:chOff x="6742998" y="4980633"/>
            <a:chExt cx="3239202" cy="475963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3D4E4B9-201D-4B97-53D7-D5D33A1B0EF0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0B03B7E-A15B-49F2-CD4F-9AA3D9623989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34466-99FD-A449-8162-62A64C2DE036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6C4BE52-BF39-5BC6-885F-8A4839C68783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60C67D3-916B-57C5-A218-2773CC84FDAC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CC0DF2E-087B-C9EE-06E7-AEDF8589336C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DE4278E-CA22-2255-9EEB-65C57DBD125C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A9180D9-7BB7-6C5A-A677-DF211108C6A5}"/>
              </a:ext>
            </a:extLst>
          </p:cNvPr>
          <p:cNvGrpSpPr/>
          <p:nvPr/>
        </p:nvGrpSpPr>
        <p:grpSpPr>
          <a:xfrm>
            <a:off x="12954000" y="8014274"/>
            <a:ext cx="3239202" cy="475963"/>
            <a:chOff x="6742998" y="4980633"/>
            <a:chExt cx="3239202" cy="475963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AFEF3D5-3825-A702-8137-BEA50E2AC255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A089B41-AF76-1E70-420D-3AD14A10D881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3588700-C605-A2A7-AF7C-A2E9F7EF3B00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E5782F1-5F7F-9138-1147-91DF1489DD11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26D5590-13A6-238F-1997-FFCF9F457E26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9126833-6DF3-E1FE-7ABD-FD6F77E48E56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E345949-76BC-14F8-033E-E0003D977C9F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D9E99F2-0CD7-4B43-6D2B-EB72CDB031D4}"/>
              </a:ext>
            </a:extLst>
          </p:cNvPr>
          <p:cNvGrpSpPr/>
          <p:nvPr/>
        </p:nvGrpSpPr>
        <p:grpSpPr>
          <a:xfrm>
            <a:off x="12954000" y="8487847"/>
            <a:ext cx="3239202" cy="475963"/>
            <a:chOff x="6742998" y="4980633"/>
            <a:chExt cx="3239202" cy="47596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C46158B-DB18-058B-9F9F-CC4B7F400A95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58AB6FF-D208-66F3-C8EE-2D110D200E9A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CEB6FD6-7F2C-A3BB-57BF-954D97FC74BC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A5DA2F2-C733-7E62-955D-ECAD26BE874B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…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B37F30A-E6FA-937C-DEE9-A626DC3F509F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26029FB-5BEA-DDC1-D110-3EFF7A7E2357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E2B7971-0307-A4E0-A8A2-9D23C62809EE}"/>
                </a:ext>
              </a:extLst>
            </p:cNvPr>
            <p:cNvSpPr/>
            <p:nvPr/>
          </p:nvSpPr>
          <p:spPr>
            <a:xfrm>
              <a:off x="9506237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pic>
        <p:nvPicPr>
          <p:cNvPr id="199" name="Picture 14">
            <a:extLst>
              <a:ext uri="{FF2B5EF4-FFF2-40B4-BE49-F238E27FC236}">
                <a16:creationId xmlns:a16="http://schemas.microsoft.com/office/drawing/2014/main" id="{0D8AA0DD-F34F-7A04-B653-2A439CDFF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118939">
            <a:off x="9162020" y="6716600"/>
            <a:ext cx="1175846" cy="720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E01798-252A-C97C-E1CC-3D1EB91957A5}"/>
              </a:ext>
            </a:extLst>
          </p:cNvPr>
          <p:cNvSpPr txBox="1"/>
          <p:nvPr/>
        </p:nvSpPr>
        <p:spPr>
          <a:xfrm>
            <a:off x="16229547" y="6600247"/>
            <a:ext cx="1805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공통된 </a:t>
            </a:r>
            <a:r>
              <a:rPr lang="en-US" altLang="ko-KR" sz="3200" dirty="0"/>
              <a:t>1</a:t>
            </a:r>
            <a:r>
              <a:rPr lang="ko-KR" altLang="en-US" sz="3200" dirty="0"/>
              <a:t>의 개수 계산</a:t>
            </a: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B4DED084-4853-CEFD-9F75-2A2AA420A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699877" y="7407707"/>
            <a:ext cx="682030" cy="7209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6FE95B71-3A29-44E4-1DB7-69EDAB6DA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846166" y="7429645"/>
            <a:ext cx="879870" cy="7209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DA7D6E-3639-DB07-C626-16DB267D32BB}"/>
              </a:ext>
            </a:extLst>
          </p:cNvPr>
          <p:cNvGrpSpPr/>
          <p:nvPr/>
        </p:nvGrpSpPr>
        <p:grpSpPr>
          <a:xfrm>
            <a:off x="9336557" y="4135388"/>
            <a:ext cx="2917037" cy="315281"/>
            <a:chOff x="6282458" y="4980633"/>
            <a:chExt cx="3239203" cy="47596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7318D69-7989-4A92-03BD-B1A3E200C651}"/>
                </a:ext>
              </a:extLst>
            </p:cNvPr>
            <p:cNvSpPr/>
            <p:nvPr/>
          </p:nvSpPr>
          <p:spPr>
            <a:xfrm>
              <a:off x="62824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4C95637-3CD8-CC12-0F67-CA775F489BEB}"/>
                </a:ext>
              </a:extLst>
            </p:cNvPr>
            <p:cNvSpPr/>
            <p:nvPr/>
          </p:nvSpPr>
          <p:spPr>
            <a:xfrm>
              <a:off x="67429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DFE50D-E36D-307E-152A-9EA1CD867252}"/>
                </a:ext>
              </a:extLst>
            </p:cNvPr>
            <p:cNvSpPr/>
            <p:nvPr/>
          </p:nvSpPr>
          <p:spPr>
            <a:xfrm>
              <a:off x="720353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ABE57C-DED5-249B-56B2-F576256921A2}"/>
                </a:ext>
              </a:extLst>
            </p:cNvPr>
            <p:cNvSpPr/>
            <p:nvPr/>
          </p:nvSpPr>
          <p:spPr>
            <a:xfrm>
              <a:off x="766407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…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D33687-B163-F099-CE20-9251B45373C4}"/>
                </a:ext>
              </a:extLst>
            </p:cNvPr>
            <p:cNvSpPr/>
            <p:nvPr/>
          </p:nvSpPr>
          <p:spPr>
            <a:xfrm>
              <a:off x="812461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4B5050"/>
                  </a:solidFill>
                </a:rPr>
                <a:t>1</a:t>
              </a:r>
              <a:endParaRPr lang="ko-KR" altLang="en-US" sz="2400" b="1" dirty="0">
                <a:solidFill>
                  <a:srgbClr val="4B505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7582CD6-0EFC-2648-EAA1-1C8CE9B2D70C}"/>
                </a:ext>
              </a:extLst>
            </p:cNvPr>
            <p:cNvSpPr/>
            <p:nvPr/>
          </p:nvSpPr>
          <p:spPr>
            <a:xfrm>
              <a:off x="858515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1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129B7D2-BDF1-7147-19BF-18B6564F314A}"/>
                </a:ext>
              </a:extLst>
            </p:cNvPr>
            <p:cNvSpPr/>
            <p:nvPr/>
          </p:nvSpPr>
          <p:spPr>
            <a:xfrm>
              <a:off x="9045698" y="4980633"/>
              <a:ext cx="475963" cy="475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4B5050"/>
                  </a:solidFill>
                </a:rPr>
                <a:t>0</a:t>
              </a:r>
              <a:endParaRPr lang="ko-KR" altLang="en-US" sz="2400" b="1">
                <a:solidFill>
                  <a:srgbClr val="4B5050"/>
                </a:solidFill>
              </a:endParaRPr>
            </a:p>
          </p:txBody>
        </p:sp>
      </p:grpSp>
      <p:sp>
        <p:nvSpPr>
          <p:cNvPr id="43" name="TextBox 6">
            <a:extLst>
              <a:ext uri="{FF2B5EF4-FFF2-40B4-BE49-F238E27FC236}">
                <a16:creationId xmlns:a16="http://schemas.microsoft.com/office/drawing/2014/main" id="{4615038B-68E1-C790-675D-6A2D4527813E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74" name="슬라이드 번호 개체 틀 73">
            <a:extLst>
              <a:ext uri="{FF2B5EF4-FFF2-40B4-BE49-F238E27FC236}">
                <a16:creationId xmlns:a16="http://schemas.microsoft.com/office/drawing/2014/main" id="{6E094A97-BA23-F490-55EA-30520FDD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8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CA58-1880-836C-8423-DA7D7E12C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3E9882-1980-B909-051F-8D346C5D5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B9DF03-3C7E-10F1-C8B2-035B10AD6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BE3BD1-27DE-71C2-6116-09C89E29D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7BF2765-4886-2388-BE40-6D254A9F9DB9}"/>
              </a:ext>
            </a:extLst>
          </p:cNvPr>
          <p:cNvSpPr txBox="1"/>
          <p:nvPr/>
        </p:nvSpPr>
        <p:spPr>
          <a:xfrm>
            <a:off x="762000" y="673100"/>
            <a:ext cx="6248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 err="1">
                <a:solidFill>
                  <a:srgbClr val="000000"/>
                </a:solidFill>
                <a:ea typeface="Noto Sans CJK KR Bold"/>
              </a:rPr>
              <a:t>하이퍼파라미터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 설정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3BCACD-06A1-2250-E0ED-44B748BB6AED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FB154A-9AC9-CB8B-A886-AC5EB94D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그림 6" descr="라인, 그래프, 도표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B8529D-37C6-606D-505C-62AF9C955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687" y="2553103"/>
            <a:ext cx="9492626" cy="63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74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FDC64-D35E-B8C6-94A7-A97B484BA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5AB47A-E49A-714C-E2B3-152F988C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7EF9DD-C32F-E846-A3E6-9CD2F7F6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72164E-1AA1-9845-22FD-EEF737E1E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D6D95E1-5BDF-AF8D-F1B5-4A509C15149B}"/>
              </a:ext>
            </a:extLst>
          </p:cNvPr>
          <p:cNvSpPr txBox="1"/>
          <p:nvPr/>
        </p:nvSpPr>
        <p:spPr>
          <a:xfrm>
            <a:off x="762000" y="673100"/>
            <a:ext cx="3848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성능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F8308BF-16DC-9BA4-0310-AC2A955F4D88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pic>
        <p:nvPicPr>
          <p:cNvPr id="12" name="그림 11" descr="텍스트, 스크린샷, 번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6F6F6B-31FA-3E8B-0995-689DBAF5B0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732" b="15552"/>
          <a:stretch>
            <a:fillRect/>
          </a:stretch>
        </p:blipFill>
        <p:spPr>
          <a:xfrm>
            <a:off x="1676400" y="2686987"/>
            <a:ext cx="7162800" cy="6267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DB5811-A8CC-4E37-DD96-1FF311B27456}"/>
              </a:ext>
            </a:extLst>
          </p:cNvPr>
          <p:cNvSpPr txBox="1"/>
          <p:nvPr/>
        </p:nvSpPr>
        <p:spPr>
          <a:xfrm>
            <a:off x="10058400" y="3373785"/>
            <a:ext cx="5257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VEC_LEN: 30</a:t>
            </a:r>
          </a:p>
          <a:p>
            <a:r>
              <a:rPr kumimoji="1" lang="en-US" altLang="ko-KR" sz="2800" dirty="0"/>
              <a:t>N_GRAM: 4</a:t>
            </a:r>
          </a:p>
          <a:p>
            <a:r>
              <a:rPr kumimoji="1" lang="en-US" altLang="ko-KR" sz="2800" dirty="0"/>
              <a:t>DISC_RANGE: 26</a:t>
            </a:r>
          </a:p>
          <a:p>
            <a:r>
              <a:rPr kumimoji="1" lang="en-US" altLang="ko-KR" sz="2800" dirty="0"/>
              <a:t>Dataset: Self-collected Dataset</a:t>
            </a:r>
            <a:br>
              <a:rPr kumimoji="1" lang="en-US" altLang="ko-KR" sz="2800" dirty="0"/>
            </a:br>
            <a:br>
              <a:rPr kumimoji="1" lang="en-US" altLang="ko-KR" sz="2800" dirty="0"/>
            </a:br>
            <a:r>
              <a:rPr kumimoji="1" lang="en-US" altLang="ko-KR" sz="2800" dirty="0"/>
              <a:t>Precision: 0.995</a:t>
            </a:r>
          </a:p>
          <a:p>
            <a:r>
              <a:rPr kumimoji="1" lang="en-US" altLang="ko-KR" sz="2800" dirty="0"/>
              <a:t>Recall: 0.987</a:t>
            </a:r>
          </a:p>
          <a:p>
            <a:r>
              <a:rPr kumimoji="1" lang="en-US" altLang="ko-KR" sz="2800" dirty="0"/>
              <a:t>Accuracy:0.997</a:t>
            </a:r>
          </a:p>
          <a:p>
            <a:r>
              <a:rPr kumimoji="1" lang="en-US" altLang="ko-KR" sz="2800" dirty="0"/>
              <a:t>F1 Score: 0.991</a:t>
            </a:r>
            <a:endParaRPr kumimoji="1" lang="ko-KR" altLang="en-US" sz="28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962105-63B4-44CA-11EF-D26DEC73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0496-C08B-EDD3-67CC-9397D1C6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6239993-0251-BAF3-4284-47F271D2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101ACF-F945-590E-FB6C-E7529ABBB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B7218E0-1F04-DF31-13E3-69E57CEA5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86E8080-98CA-A1A6-C7C9-1FF9CA37A9C6}"/>
              </a:ext>
            </a:extLst>
          </p:cNvPr>
          <p:cNvSpPr txBox="1"/>
          <p:nvPr/>
        </p:nvSpPr>
        <p:spPr>
          <a:xfrm>
            <a:off x="762000" y="673100"/>
            <a:ext cx="975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네트워크 관리자의 고충 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BC5BA1-EE34-339B-4672-9E1B5B9F7020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pic>
        <p:nvPicPr>
          <p:cNvPr id="1030" name="Picture 6" descr="줌 로고 - 소셜 미디어 및 로고 아이콘">
            <a:extLst>
              <a:ext uri="{FF2B5EF4-FFF2-40B4-BE49-F238E27FC236}">
                <a16:creationId xmlns:a16="http://schemas.microsoft.com/office/drawing/2014/main" id="{BC2E1AB8-B353-9CB3-7DAF-7C628A96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0" y="4377128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교수 라인 아이콘 벡터, 교수 아이콘, 수업, 배우다 PNG, 일러스트 및 벡터 에 대한 무료 다운로드 - Pngtree">
            <a:extLst>
              <a:ext uri="{FF2B5EF4-FFF2-40B4-BE49-F238E27FC236}">
                <a16:creationId xmlns:a16="http://schemas.microsoft.com/office/drawing/2014/main" id="{67A0D5A2-53AB-472A-D696-3E94A53A4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89" y="40957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B59420E-5F3A-3E14-EE7F-8AD142A32AD4}"/>
              </a:ext>
            </a:extLst>
          </p:cNvPr>
          <p:cNvCxnSpPr/>
          <p:nvPr/>
        </p:nvCxnSpPr>
        <p:spPr>
          <a:xfrm>
            <a:off x="7758659" y="5524500"/>
            <a:ext cx="259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X 표시 - 무료 편집 도구개 아이콘">
            <a:extLst>
              <a:ext uri="{FF2B5EF4-FFF2-40B4-BE49-F238E27FC236}">
                <a16:creationId xmlns:a16="http://schemas.microsoft.com/office/drawing/2014/main" id="{8753B449-8E6D-3389-2F71-1FD2C556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46" y="4282087"/>
            <a:ext cx="2484825" cy="24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4BBD4A3-3FB5-7660-1EBB-F5222ED0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6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673100"/>
            <a:ext cx="3848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기능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-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메인페이지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159000"/>
            <a:ext cx="7797800" cy="439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600" y="2159000"/>
            <a:ext cx="8051800" cy="440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311900" y="6692900"/>
            <a:ext cx="5740400" cy="236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핵심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통계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수치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시각화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IP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실시간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트래픽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D03A9065-CB48-1F2A-D0CC-393B67E0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73400"/>
            <a:ext cx="9918700" cy="5321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62000" y="673100"/>
            <a:ext cx="9067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기능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-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상세페이지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(IP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정보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트래픽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그래프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42700" y="5029200"/>
            <a:ext cx="54102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추가적인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통계값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시각화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상세적인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트래픽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그래프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시각화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0FB19C1-C88C-A3DE-72B5-C9709306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2755900"/>
            <a:ext cx="8445500" cy="429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7366000"/>
            <a:ext cx="13309600" cy="1460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2000" y="673100"/>
            <a:ext cx="13665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기능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-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상세페이지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(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포트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프로토콜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분석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스트리밍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서비스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감지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60100" y="5168900"/>
            <a:ext cx="63881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포트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사용량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프로토콜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분포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시각화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스트리밍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서비스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감지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A5AB52D-A4EA-DA9C-4BD8-928188E0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673100"/>
            <a:ext cx="8724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Noto Sans CJK KR Bold"/>
              </a:rPr>
              <a:t>기능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CJK KR Bold"/>
              </a:rPr>
              <a:t> – </a:t>
            </a:r>
            <a:r>
              <a:rPr lang="ko-KR" sz="4000" b="0" i="0" u="none" strike="noStrike" dirty="0">
                <a:solidFill>
                  <a:srgbClr val="000000"/>
                </a:solidFill>
                <a:ea typeface="Noto Sans CJK KR Bold"/>
              </a:rPr>
              <a:t>상세페이지</a:t>
            </a:r>
            <a:r>
              <a:rPr lang="en-US" altLang="ko-KR" sz="4000" dirty="0">
                <a:solidFill>
                  <a:srgbClr val="000000"/>
                </a:solidFill>
                <a:latin typeface="Noto Sans CJK KR Bold"/>
                <a:ea typeface="Noto Sans CJK KR Bold"/>
              </a:rPr>
              <a:t>(</a:t>
            </a:r>
            <a:r>
              <a:rPr lang="ko-KR" sz="4000" b="0" i="0" u="none" strike="noStrike" dirty="0">
                <a:solidFill>
                  <a:srgbClr val="000000"/>
                </a:solidFill>
                <a:ea typeface="Noto Sans CJK KR Bold"/>
              </a:rPr>
              <a:t>서비스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Noto Sans CJK KR Bold"/>
              </a:rPr>
              <a:t>차단</a:t>
            </a:r>
            <a:r>
              <a:rPr lang="en-US" sz="4000" b="0" i="0" u="none" strike="noStrike" dirty="0">
                <a:solidFill>
                  <a:srgbClr val="000000"/>
                </a:solidFill>
                <a:latin typeface="Noto Sans CJK KR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29900" y="4878972"/>
            <a:ext cx="5969000" cy="419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000" dirty="0">
                <a:solidFill>
                  <a:srgbClr val="000000"/>
                </a:solidFill>
                <a:ea typeface="Noto Sans CJK KR Regular"/>
              </a:rPr>
              <a:t>서비스 차단 시 영상 재생 불가</a:t>
            </a:r>
            <a:endParaRPr lang="en-US" altLang="ko-KR" sz="3000" dirty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000" dirty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000" dirty="0">
                <a:solidFill>
                  <a:srgbClr val="000000"/>
                </a:solidFill>
                <a:ea typeface="Noto Sans CJK KR Regular"/>
              </a:rPr>
              <a:t>오픈 소스인 네트워크 침입 탐지 시스템인 </a:t>
            </a:r>
            <a:r>
              <a:rPr lang="en-US" alt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Suricata</a:t>
            </a:r>
            <a:r>
              <a:rPr lang="ko-KR" altLang="en-US" sz="3000" dirty="0" err="1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ko-KR" altLang="en-US" sz="3000" dirty="0">
                <a:solidFill>
                  <a:srgbClr val="000000"/>
                </a:solidFill>
                <a:ea typeface="Noto Sans CJK KR Regular"/>
              </a:rPr>
              <a:t> </a:t>
            </a:r>
            <a:r>
              <a:rPr lang="ko-KR" altLang="en-US" sz="3000">
                <a:solidFill>
                  <a:srgbClr val="000000"/>
                </a:solidFill>
                <a:ea typeface="Noto Sans CJK KR Regular"/>
              </a:rPr>
              <a:t>통하여 </a:t>
            </a:r>
            <a:r>
              <a:rPr lang="ko-KR" altLang="en-US" sz="3000" b="0" i="0" u="none" strike="noStrike">
                <a:solidFill>
                  <a:srgbClr val="000000"/>
                </a:solidFill>
                <a:ea typeface="Noto Sans CJK KR Regular"/>
              </a:rPr>
              <a:t> </a:t>
            </a:r>
            <a:endParaRPr 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pic>
        <p:nvPicPr>
          <p:cNvPr id="9" name="그림 8" descr="스크린샷, 달, 천체, 천문학 이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58F5CF-8E15-8DAB-4671-13A61B568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3247457"/>
            <a:ext cx="7772400" cy="4858886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3BC50B-C879-A229-2BEE-2019F2C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2286000"/>
            <a:ext cx="9410700" cy="224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" y="4927600"/>
            <a:ext cx="7391400" cy="4241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62000" y="673100"/>
            <a:ext cx="10566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기능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-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상세페이지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(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트래픽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패턴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그래프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패킷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로그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88600" y="4927600"/>
            <a:ext cx="59182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시간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트래픽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패턴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그래프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시각화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로그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조회</a:t>
            </a:r>
            <a:endParaRPr lang="en-US" alt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000" dirty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Noto Sans CJK KR Regular"/>
              </a:rPr>
              <a:t>추후 연구를 위하여 패킷 로그는 </a:t>
            </a:r>
            <a:r>
              <a:rPr lang="en-US" alt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DB</a:t>
            </a:r>
            <a:r>
              <a:rPr lang="ko-KR" altLang="en-US" sz="3000" b="0" i="0" u="none" strike="noStrike" dirty="0" err="1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ko-KR" altLang="en-US" sz="3000" b="0" i="0" u="none" strike="noStrike" dirty="0">
                <a:solidFill>
                  <a:srgbClr val="000000"/>
                </a:solidFill>
                <a:ea typeface="Noto Sans CJK KR Regular"/>
              </a:rPr>
              <a:t> 저장</a:t>
            </a:r>
            <a:endParaRPr 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2AA88FC-999D-23CE-C641-9DC790EE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3644900"/>
            <a:ext cx="56769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3632200"/>
            <a:ext cx="5676900" cy="391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0" y="3644900"/>
            <a:ext cx="5676900" cy="391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2000" y="673100"/>
            <a:ext cx="19685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기대효과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2300" y="4025900"/>
            <a:ext cx="5207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어플리케이션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이상탐지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8000" y="5321300"/>
            <a:ext cx="54610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내부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사용자의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정책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위반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행위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실시간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모니터링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허가되지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않은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P2P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파일공유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스트리밍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무단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감지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04100" y="40259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트래픽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관리비용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절감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47000" y="5435600"/>
            <a:ext cx="2844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60400" y="4025900"/>
            <a:ext cx="3949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서비스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품질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(QoS)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향상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CE85EA6-27A4-8B46-EB66-06B7C0CD54F9}"/>
              </a:ext>
            </a:extLst>
          </p:cNvPr>
          <p:cNvSpPr txBox="1"/>
          <p:nvPr/>
        </p:nvSpPr>
        <p:spPr>
          <a:xfrm>
            <a:off x="6858000" y="5321300"/>
            <a:ext cx="4724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dirty="0">
                <a:solidFill>
                  <a:srgbClr val="000000"/>
                </a:solidFill>
                <a:ea typeface="Noto Sans CJK KR Regular"/>
              </a:rPr>
              <a:t>DPI </a:t>
            </a:r>
            <a:r>
              <a:rPr lang="ko-KR" altLang="en-US" sz="2000" dirty="0">
                <a:solidFill>
                  <a:srgbClr val="000000"/>
                </a:solidFill>
                <a:ea typeface="Noto Sans CJK KR Regular"/>
              </a:rPr>
              <a:t>비용 회피</a:t>
            </a:r>
            <a:endParaRPr lang="en-US" altLang="ko-KR" sz="2000" dirty="0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endParaRPr lang="en-US" altLang="ko-KR" sz="2000" dirty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Noto Sans CJK KR Regular"/>
              </a:rPr>
              <a:t>모델 훈련에는 매우 적은 비용 필요</a:t>
            </a:r>
            <a:endParaRPr lang="ko-KR" sz="2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7B484CAB-8C1B-BC49-6378-49552541F753}"/>
              </a:ext>
            </a:extLst>
          </p:cNvPr>
          <p:cNvSpPr txBox="1"/>
          <p:nvPr/>
        </p:nvSpPr>
        <p:spPr>
          <a:xfrm>
            <a:off x="12490450" y="5431228"/>
            <a:ext cx="5187950" cy="3599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/>
              <a:t>네트워크 관리자 또는 </a:t>
            </a:r>
            <a:r>
              <a:rPr lang="en" altLang="ko-KR" sz="2000" dirty="0"/>
              <a:t>QoS </a:t>
            </a:r>
            <a:r>
              <a:rPr lang="ko-KR" altLang="en-US" sz="2000" dirty="0"/>
              <a:t>엔진은 애플리케이션별로 우선순위 또는 대역폭 제한 정책을 적용 가능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116DE99-6F27-740E-1473-340602DD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3683000"/>
            <a:ext cx="5676900" cy="391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3683000"/>
            <a:ext cx="5676900" cy="3911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41800" y="4038600"/>
            <a:ext cx="3937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식별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어플리케이션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확장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32200" y="5473700"/>
            <a:ext cx="51181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타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스트리밍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서비스와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메신저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파일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다운로드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확장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예정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5900" y="40386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차단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알고리즘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최적화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673100"/>
            <a:ext cx="210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후속</a:t>
            </a:r>
            <a:r>
              <a:rPr lang="en-US" sz="40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Noto Sans CJK KR Bold"/>
              </a:rPr>
              <a:t>계획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F163182D-4097-4F13-0ADF-99D9E9A4A6E0}"/>
              </a:ext>
            </a:extLst>
          </p:cNvPr>
          <p:cNvSpPr txBox="1"/>
          <p:nvPr/>
        </p:nvSpPr>
        <p:spPr>
          <a:xfrm>
            <a:off x="9601200" y="5473700"/>
            <a:ext cx="5054600" cy="2413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b="0" i="0" u="none" strike="noStrike" dirty="0">
                <a:solidFill>
                  <a:srgbClr val="000000"/>
                </a:solidFill>
                <a:ea typeface="Noto Sans CJK KR Regular"/>
              </a:rPr>
              <a:t>Threshold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Noto Sans CJK KR Regular"/>
              </a:rPr>
              <a:t> 엄격하게 설정하여 발생하는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a typeface="Noto Sans CJK KR Regular"/>
              </a:rPr>
              <a:t>미탐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Noto Sans CJK KR Regular"/>
              </a:rPr>
              <a:t> 관련 연구 진행</a:t>
            </a:r>
            <a:endParaRPr lang="ko-KR" sz="2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10DAC92-49F6-6A4C-2810-593D2F0A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2A824-C6E1-9C0A-2686-4B766B02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A6C7FFF-71F9-D31D-84F4-ADE99E35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215F42C-FF0E-4D22-AEFB-292DDC62C21F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77F03D9-E451-987A-6F64-A24942278ED4}"/>
              </a:ext>
            </a:extLst>
          </p:cNvPr>
          <p:cNvSpPr txBox="1"/>
          <p:nvPr/>
        </p:nvSpPr>
        <p:spPr>
          <a:xfrm>
            <a:off x="762000" y="673100"/>
            <a:ext cx="210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포스터</a:t>
            </a:r>
            <a:endParaRPr lang="en-US" altLang="ko-KR" sz="4000" dirty="0">
              <a:solidFill>
                <a:srgbClr val="000000"/>
              </a:solidFill>
              <a:ea typeface="Noto Sans CJK KR Bold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223AA31-7808-FFCD-B92E-E1D85EDA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2" name="그림 11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5A2484-287E-95DC-716C-8C70D212D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-29621"/>
            <a:ext cx="7315200" cy="1031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94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27100" y="7607300"/>
            <a:ext cx="38608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7150100"/>
            <a:ext cx="4953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Noto Sans CJK KR Bold"/>
              </a:rPr>
              <a:t>2025</a:t>
            </a:r>
            <a:r>
              <a:rPr lang="ko-KR" sz="2600" b="0" i="0" u="none" strike="noStrike">
                <a:solidFill>
                  <a:srgbClr val="000000"/>
                </a:solidFill>
                <a:ea typeface="Noto Sans CJK KR Bold"/>
              </a:rPr>
              <a:t>년도</a:t>
            </a:r>
            <a:r>
              <a:rPr lang="en-US" sz="26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oto Sans CJK KR Bold"/>
              </a:rPr>
              <a:t>다학제간캡스톤디자인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7100" y="8572500"/>
            <a:ext cx="8813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암호화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트래픽의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패킷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길이를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이용한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애플리케이션</a:t>
            </a:r>
            <a:r>
              <a:rPr lang="en-US" sz="29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Noto Sans CJK KR Regular"/>
              </a:rPr>
              <a:t>식별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9448800"/>
            <a:ext cx="3403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Noto Sans CJK KR Regular"/>
              </a:rPr>
              <a:t>담당교수</a:t>
            </a:r>
            <a:r>
              <a:rPr lang="en-US" sz="2200" b="0" i="0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2200" b="0" i="0" u="none" strike="noStrike">
                <a:solidFill>
                  <a:srgbClr val="000000"/>
                </a:solidFill>
                <a:ea typeface="Noto Sans CJK KR Regular"/>
              </a:rPr>
              <a:t>윤명근</a:t>
            </a:r>
            <a:r>
              <a:rPr lang="en-US" sz="2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Noto Sans CJK KR Regular"/>
              </a:rPr>
              <a:t>교수님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45800" y="8851900"/>
            <a:ext cx="6502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민수홍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전홍선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장승훈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서동현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박도현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34200" y="4648200"/>
            <a:ext cx="4419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000000"/>
                </a:solidFill>
                <a:ea typeface="Noto Sans CJK KR Regular"/>
              </a:rPr>
              <a:t>감사합니다</a:t>
            </a:r>
            <a:r>
              <a:rPr lang="en-US" sz="60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912526C-0FAD-91DC-91CA-44FCBF4A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53B3-5BE6-A53E-4F6E-B4C26E0F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B8B32A-4C45-FE43-9852-1E90FEFA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48E0A9-927F-19AB-1DA2-8AC955DD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8DC47B5-B446-DDB3-BD5C-31649D5B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ED212BB-EFA8-E86C-47ED-4DF79CCA20F1}"/>
              </a:ext>
            </a:extLst>
          </p:cNvPr>
          <p:cNvSpPr txBox="1"/>
          <p:nvPr/>
        </p:nvSpPr>
        <p:spPr>
          <a:xfrm>
            <a:off x="762000" y="673100"/>
            <a:ext cx="975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네트워크 관리자의 고충 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4194DA-107C-569A-3317-CC0E39B7F243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16020A-08CB-C5CD-C92C-6CB8B595E8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238320"/>
              </p:ext>
            </p:extLst>
          </p:nvPr>
        </p:nvGraphicFramePr>
        <p:xfrm>
          <a:off x="3048000" y="2552700"/>
          <a:ext cx="12192000" cy="665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7FE5DA6-9F6D-85F1-7039-4E261DD3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6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11AA7-5C5D-CE58-DE79-2240D1B0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63D905-E43C-33B6-6FB3-CEC53F1E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0DD743-5C23-E49D-D05A-D707CEBDB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49E3465-66B4-D3AE-7FA3-78251B388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6101A83-7349-D7AC-D14A-447F8A39CE15}"/>
              </a:ext>
            </a:extLst>
          </p:cNvPr>
          <p:cNvSpPr txBox="1"/>
          <p:nvPr/>
        </p:nvSpPr>
        <p:spPr>
          <a:xfrm>
            <a:off x="762000" y="673100"/>
            <a:ext cx="975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HTTPS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 암호화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459A16-0AEE-B2CB-C064-58E00D4C3468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90903FC-CC6A-EB6E-7E0E-8C217A7FAC3C}"/>
              </a:ext>
            </a:extLst>
          </p:cNvPr>
          <p:cNvSpPr/>
          <p:nvPr/>
        </p:nvSpPr>
        <p:spPr>
          <a:xfrm>
            <a:off x="1905000" y="3352800"/>
            <a:ext cx="4876800" cy="464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" altLang="ko-KR" dirty="0">
                <a:solidFill>
                  <a:schemeClr val="tx1"/>
                </a:solidFill>
              </a:rPr>
              <a:t>GET /</a:t>
            </a:r>
            <a:r>
              <a:rPr kumimoji="1" lang="en" altLang="ko-KR" dirty="0" err="1">
                <a:solidFill>
                  <a:schemeClr val="tx1"/>
                </a:solidFill>
              </a:rPr>
              <a:t>watch?v</a:t>
            </a:r>
            <a:r>
              <a:rPr kumimoji="1" lang="en" altLang="ko-KR" dirty="0">
                <a:solidFill>
                  <a:schemeClr val="tx1"/>
                </a:solidFill>
              </a:rPr>
              <a:t>=abc123 HTTP/1.1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Host: </a:t>
            </a:r>
            <a:r>
              <a:rPr kumimoji="1" lang="en" altLang="ko-KR" dirty="0" err="1">
                <a:solidFill>
                  <a:schemeClr val="tx1"/>
                </a:solidFill>
              </a:rPr>
              <a:t>www.youtube.com</a:t>
            </a:r>
            <a:endParaRPr kumimoji="1" lang="en" altLang="ko-KR" dirty="0">
              <a:solidFill>
                <a:schemeClr val="tx1"/>
              </a:solidFill>
            </a:endParaRPr>
          </a:p>
          <a:p>
            <a:r>
              <a:rPr kumimoji="1" lang="en" altLang="ko-KR" dirty="0">
                <a:solidFill>
                  <a:schemeClr val="tx1"/>
                </a:solidFill>
              </a:rPr>
              <a:t>User-Agent: Chrome/117.0</a:t>
            </a:r>
          </a:p>
          <a:p>
            <a:r>
              <a:rPr kumimoji="1" lang="en" altLang="ko-KR" dirty="0" err="1">
                <a:solidFill>
                  <a:schemeClr val="tx1"/>
                </a:solidFill>
              </a:rPr>
              <a:t>Referer</a:t>
            </a:r>
            <a:r>
              <a:rPr kumimoji="1" lang="en" altLang="ko-KR" dirty="0">
                <a:solidFill>
                  <a:schemeClr val="tx1"/>
                </a:solidFill>
              </a:rPr>
              <a:t>: https://</a:t>
            </a:r>
            <a:r>
              <a:rPr kumimoji="1" lang="en" altLang="ko-KR" dirty="0" err="1">
                <a:solidFill>
                  <a:schemeClr val="tx1"/>
                </a:solidFill>
              </a:rPr>
              <a:t>www.youtube.com</a:t>
            </a:r>
            <a:r>
              <a:rPr kumimoji="1" lang="en" altLang="ko-KR" dirty="0">
                <a:solidFill>
                  <a:schemeClr val="tx1"/>
                </a:solidFill>
              </a:rPr>
              <a:t>/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7075AE8-4129-94B9-9BBE-6BC7BB4CD387}"/>
              </a:ext>
            </a:extLst>
          </p:cNvPr>
          <p:cNvCxnSpPr/>
          <p:nvPr/>
        </p:nvCxnSpPr>
        <p:spPr>
          <a:xfrm>
            <a:off x="7848600" y="5524500"/>
            <a:ext cx="291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5DFA88B-9940-EA85-7E1A-8D7C234D8B94}"/>
              </a:ext>
            </a:extLst>
          </p:cNvPr>
          <p:cNvSpPr/>
          <p:nvPr/>
        </p:nvSpPr>
        <p:spPr>
          <a:xfrm>
            <a:off x="11831400" y="3352800"/>
            <a:ext cx="4876800" cy="464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1703e1c9d452a7a3c228b84b8f3da91f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3b9086e14caae27160c4f9af0d2735ab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f4e9b1d27e62d111a0399afbd2ecaa1a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5fa39874be88449e830dbd122cd6b722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...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6CE19B-2D8C-8B90-6F43-09043D24C298}"/>
              </a:ext>
            </a:extLst>
          </p:cNvPr>
          <p:cNvSpPr txBox="1"/>
          <p:nvPr/>
        </p:nvSpPr>
        <p:spPr>
          <a:xfrm>
            <a:off x="8572500" y="500963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TLS</a:t>
            </a:r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EFBC12-730A-AE1E-BA39-0875653B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6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CF66-2CDE-8916-0744-712EF9E01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24FC03-95EE-D897-52C2-DE596DD5E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9DD2E37-CBDF-580D-2C19-A2573A14A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19C68F7-5DB1-0CCC-D2BA-AF4FF44A6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E080A8-1B3E-F20B-9DA0-C696DA8B9293}"/>
              </a:ext>
            </a:extLst>
          </p:cNvPr>
          <p:cNvSpPr txBox="1"/>
          <p:nvPr/>
        </p:nvSpPr>
        <p:spPr>
          <a:xfrm>
            <a:off x="762000" y="673100"/>
            <a:ext cx="975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Noto Sans CJK KR Bold"/>
              </a:rPr>
              <a:t>HTTPS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활성화율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78EA5D-A6FB-A6AB-F607-8366425BC3AB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7C11D7C9-46B6-CF06-6916-4EF90DA06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8497"/>
              </p:ext>
            </p:extLst>
          </p:nvPr>
        </p:nvGraphicFramePr>
        <p:xfrm>
          <a:off x="4191000" y="2336800"/>
          <a:ext cx="10058400" cy="687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4BABB72-367F-19C0-BD9F-F7650165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9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3980-6928-E422-EED4-036AA05B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0EF828-7992-3BCF-F12D-D44DF268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2C4276-255C-0092-1B72-32A7E120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5BAB1B-B0D2-B544-8751-C02F0897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A5E0A85-DE47-DF3A-AB10-80644A4FB2D3}"/>
              </a:ext>
            </a:extLst>
          </p:cNvPr>
          <p:cNvSpPr txBox="1"/>
          <p:nvPr/>
        </p:nvSpPr>
        <p:spPr>
          <a:xfrm>
            <a:off x="762000" y="673100"/>
            <a:ext cx="975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 err="1">
                <a:solidFill>
                  <a:srgbClr val="000000"/>
                </a:solidFill>
                <a:ea typeface="Noto Sans CJK KR Bold"/>
              </a:rPr>
              <a:t>DoH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26DB4A9-6A33-00F8-ADE4-1C9BAE15B61E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11CAB89-E46A-4FB1-5839-11F9B08BB2AF}"/>
              </a:ext>
            </a:extLst>
          </p:cNvPr>
          <p:cNvSpPr/>
          <p:nvPr/>
        </p:nvSpPr>
        <p:spPr>
          <a:xfrm>
            <a:off x="1905000" y="3352800"/>
            <a:ext cx="4876800" cy="464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" altLang="ko-KR" dirty="0">
                <a:solidFill>
                  <a:schemeClr val="tx1"/>
                </a:solidFill>
              </a:rPr>
              <a:t>Standard query 0x1a2b A </a:t>
            </a:r>
            <a:r>
              <a:rPr kumimoji="1" lang="en" altLang="ko-KR" dirty="0" err="1">
                <a:solidFill>
                  <a:schemeClr val="tx1"/>
                </a:solidFill>
              </a:rPr>
              <a:t>www.youtube.com</a:t>
            </a:r>
            <a:endParaRPr kumimoji="1" lang="en" altLang="ko-KR" dirty="0">
              <a:solidFill>
                <a:schemeClr val="tx1"/>
              </a:solidFill>
            </a:endParaRPr>
          </a:p>
          <a:p>
            <a:endParaRPr kumimoji="1" lang="en" altLang="ko-KR" dirty="0">
              <a:solidFill>
                <a:schemeClr val="tx1"/>
              </a:solidFill>
            </a:endParaRPr>
          </a:p>
          <a:p>
            <a:r>
              <a:rPr kumimoji="1" lang="en" altLang="ko-KR" dirty="0">
                <a:solidFill>
                  <a:schemeClr val="tx1"/>
                </a:solidFill>
              </a:rPr>
              <a:t>Frame 1: 74 bytes on wire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Internet Protocol Version 4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User Datagram Protocol, </a:t>
            </a:r>
            <a:r>
              <a:rPr kumimoji="1" lang="en" altLang="ko-KR" dirty="0" err="1">
                <a:solidFill>
                  <a:schemeClr val="tx1"/>
                </a:solidFill>
              </a:rPr>
              <a:t>Src</a:t>
            </a:r>
            <a:r>
              <a:rPr kumimoji="1" lang="en" altLang="ko-KR" dirty="0">
                <a:solidFill>
                  <a:schemeClr val="tx1"/>
                </a:solidFill>
              </a:rPr>
              <a:t> Port: 50542, </a:t>
            </a:r>
            <a:r>
              <a:rPr kumimoji="1" lang="en" altLang="ko-KR" dirty="0" err="1">
                <a:solidFill>
                  <a:schemeClr val="tx1"/>
                </a:solidFill>
              </a:rPr>
              <a:t>Dst</a:t>
            </a:r>
            <a:r>
              <a:rPr kumimoji="1" lang="en" altLang="ko-KR" dirty="0">
                <a:solidFill>
                  <a:schemeClr val="tx1"/>
                </a:solidFill>
              </a:rPr>
              <a:t> Port: 53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Domain Name System (query)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    Transaction ID: 0x1a2b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    Flags: 0x0100 Standard query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    Questions: 1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        Name: </a:t>
            </a:r>
            <a:r>
              <a:rPr kumimoji="1" lang="en" altLang="ko-KR" dirty="0" err="1">
                <a:solidFill>
                  <a:schemeClr val="tx1"/>
                </a:solidFill>
              </a:rPr>
              <a:t>www.youtube.com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AB571BB-4A82-FD7C-EF6C-462C32EF644D}"/>
              </a:ext>
            </a:extLst>
          </p:cNvPr>
          <p:cNvCxnSpPr/>
          <p:nvPr/>
        </p:nvCxnSpPr>
        <p:spPr>
          <a:xfrm>
            <a:off x="7848600" y="5524500"/>
            <a:ext cx="291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2D39961-FADF-1D2D-6ABE-8239341FC7F8}"/>
              </a:ext>
            </a:extLst>
          </p:cNvPr>
          <p:cNvSpPr/>
          <p:nvPr/>
        </p:nvSpPr>
        <p:spPr>
          <a:xfrm>
            <a:off x="11831400" y="3352800"/>
            <a:ext cx="4876800" cy="464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1703e1c9d452a7a3c228b84b8f3da91f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3b9086e14caae27160c4f9af0d2735ab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f4e9b1d27e62d111a0399afbd2ecaa1a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5fa39874be88449e830dbd122cd6b722</a:t>
            </a:r>
          </a:p>
          <a:p>
            <a:pPr algn="ctr"/>
            <a:r>
              <a:rPr kumimoji="1" lang="en" altLang="ko-KR" dirty="0">
                <a:solidFill>
                  <a:schemeClr val="tx1"/>
                </a:solidFill>
              </a:rPr>
              <a:t>...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86C83-F049-A13E-1944-83002D6E8968}"/>
              </a:ext>
            </a:extLst>
          </p:cNvPr>
          <p:cNvSpPr txBox="1"/>
          <p:nvPr/>
        </p:nvSpPr>
        <p:spPr>
          <a:xfrm>
            <a:off x="8335050" y="5060434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DNS over HTTPS</a:t>
            </a:r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799C0A-24C6-E746-FDF1-28054E3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8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B9849-6111-8B4C-BF87-C43E29F9D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6C26C2-390A-8E91-A5E3-C18B9272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8DA694-3E77-ADF9-D8D3-CD794F19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32FDD37-3618-35FC-E138-0739374B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5A132A1-F10D-8F4C-2FBA-32300AA2B86A}"/>
              </a:ext>
            </a:extLst>
          </p:cNvPr>
          <p:cNvSpPr txBox="1"/>
          <p:nvPr/>
        </p:nvSpPr>
        <p:spPr>
          <a:xfrm>
            <a:off x="762000" y="673100"/>
            <a:ext cx="975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SNI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와 </a:t>
            </a:r>
            <a:r>
              <a:rPr lang="en-US" altLang="ko-KR" sz="4000" dirty="0">
                <a:solidFill>
                  <a:srgbClr val="000000"/>
                </a:solidFill>
                <a:ea typeface="Noto Sans CJK KR Bold"/>
              </a:rPr>
              <a:t>ECH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BC923AE-F23D-E5BC-47B1-438E010ED7B8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9850958-E15E-1F59-B46D-DD556F252B60}"/>
              </a:ext>
            </a:extLst>
          </p:cNvPr>
          <p:cNvSpPr/>
          <p:nvPr/>
        </p:nvSpPr>
        <p:spPr>
          <a:xfrm>
            <a:off x="1905000" y="3352800"/>
            <a:ext cx="4876800" cy="464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Client Hello</a:t>
            </a:r>
          </a:p>
          <a:p>
            <a:r>
              <a:rPr lang="en" altLang="ko-KR" dirty="0"/>
              <a:t>  Extension: </a:t>
            </a:r>
            <a:r>
              <a:rPr lang="en" altLang="ko-KR" dirty="0" err="1"/>
              <a:t>server_name</a:t>
            </a:r>
            <a:r>
              <a:rPr lang="en" altLang="ko-KR" dirty="0"/>
              <a:t> (</a:t>
            </a:r>
            <a:r>
              <a:rPr lang="en" altLang="ko-KR" dirty="0" err="1"/>
              <a:t>len</a:t>
            </a:r>
            <a:r>
              <a:rPr lang="en" altLang="ko-KR" dirty="0"/>
              <a:t>=...)</a:t>
            </a:r>
          </a:p>
          <a:p>
            <a:r>
              <a:rPr lang="en" altLang="ko-KR" dirty="0"/>
              <a:t>    Server Name Indication extension</a:t>
            </a:r>
          </a:p>
          <a:p>
            <a:r>
              <a:rPr lang="en" altLang="ko-KR" dirty="0"/>
              <a:t>      Server Name: </a:t>
            </a:r>
            <a:r>
              <a:rPr lang="en" altLang="ko-KR" dirty="0" err="1"/>
              <a:t>www.youtube.com</a:t>
            </a:r>
            <a:endParaRPr lang="en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4D1B302-1664-F60A-CA41-F5E26A48185C}"/>
              </a:ext>
            </a:extLst>
          </p:cNvPr>
          <p:cNvCxnSpPr/>
          <p:nvPr/>
        </p:nvCxnSpPr>
        <p:spPr>
          <a:xfrm>
            <a:off x="7848600" y="5524500"/>
            <a:ext cx="291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E103179-B599-5353-984A-AF0E38BFC344}"/>
              </a:ext>
            </a:extLst>
          </p:cNvPr>
          <p:cNvSpPr/>
          <p:nvPr/>
        </p:nvSpPr>
        <p:spPr>
          <a:xfrm>
            <a:off x="11831400" y="3352800"/>
            <a:ext cx="4876800" cy="4648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" altLang="ko-KR" dirty="0">
                <a:solidFill>
                  <a:schemeClr val="tx1"/>
                </a:solidFill>
              </a:rPr>
              <a:t>Client Hello (Outer)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  Extension: </a:t>
            </a:r>
            <a:r>
              <a:rPr kumimoji="1" lang="en" altLang="ko-KR" dirty="0" err="1">
                <a:solidFill>
                  <a:schemeClr val="tx1"/>
                </a:solidFill>
              </a:rPr>
              <a:t>encrypted_client_hello</a:t>
            </a:r>
            <a:r>
              <a:rPr kumimoji="1" lang="en" altLang="ko-KR" dirty="0">
                <a:solidFill>
                  <a:schemeClr val="tx1"/>
                </a:solidFill>
              </a:rPr>
              <a:t> (ECH)</a:t>
            </a:r>
          </a:p>
          <a:p>
            <a:r>
              <a:rPr kumimoji="1" lang="en" altLang="ko-KR" dirty="0">
                <a:solidFill>
                  <a:schemeClr val="tx1"/>
                </a:solidFill>
              </a:rPr>
              <a:t>    Payload: &lt;encrypted data&gt;...</a:t>
            </a:r>
          </a:p>
          <a:p>
            <a:endParaRPr kumimoji="1" lang="en" altLang="ko-KR" dirty="0">
              <a:solidFill>
                <a:schemeClr val="tx1"/>
              </a:solidFill>
            </a:endParaRPr>
          </a:p>
          <a:p>
            <a:r>
              <a:rPr kumimoji="1" lang="en" altLang="ko-KR" dirty="0">
                <a:solidFill>
                  <a:schemeClr val="tx1"/>
                </a:solidFill>
              </a:rPr>
              <a:t>[Inner Client Hello is encrypted and not visible]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57547-859F-2B92-49F1-00FF1F4B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F4F64-448D-D8D9-3BC3-A42EA353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C42403-E2EA-FE91-5CA2-1741AA03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"/>
            <a:ext cx="18580100" cy="203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EF5E46-ECF7-531E-356F-1943B8DF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4500"/>
            <a:ext cx="182880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6CEDFE7-53FE-9401-3788-05470873F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00" y="292100"/>
            <a:ext cx="1435100" cy="1422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27A31D8-B2D5-75A8-735C-351BA7214869}"/>
              </a:ext>
            </a:extLst>
          </p:cNvPr>
          <p:cNvSpPr txBox="1"/>
          <p:nvPr/>
        </p:nvSpPr>
        <p:spPr>
          <a:xfrm>
            <a:off x="762000" y="673100"/>
            <a:ext cx="975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Noto Sans CJK KR Bold"/>
              </a:rPr>
              <a:t>HTTPS </a:t>
            </a:r>
            <a:r>
              <a:rPr lang="ko-KR" altLang="en-US" sz="4000" dirty="0">
                <a:solidFill>
                  <a:srgbClr val="000000"/>
                </a:solidFill>
                <a:ea typeface="Noto Sans CJK KR Bold"/>
              </a:rPr>
              <a:t>활성화율</a:t>
            </a:r>
            <a:endParaRPr lang="ko-KR" sz="4000" b="0" i="0" u="none" strike="noStrike" dirty="0">
              <a:solidFill>
                <a:srgbClr val="000000"/>
              </a:solidFill>
              <a:ea typeface="Noto Sans CJK K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64DC94B-C255-6CD1-AC16-34CEA0D6B328}"/>
              </a:ext>
            </a:extLst>
          </p:cNvPr>
          <p:cNvSpPr txBox="1"/>
          <p:nvPr/>
        </p:nvSpPr>
        <p:spPr>
          <a:xfrm>
            <a:off x="8293100" y="9652000"/>
            <a:ext cx="176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Bold"/>
              </a:rPr>
              <a:t>FLOWTRACER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92BC2B0C-B4ED-4A41-6616-E0B2A0EE6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467168"/>
              </p:ext>
            </p:extLst>
          </p:nvPr>
        </p:nvGraphicFramePr>
        <p:xfrm>
          <a:off x="4191000" y="2336800"/>
          <a:ext cx="10058400" cy="687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D2BCB9-37A4-0F5E-4460-6344DCB4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8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1752</Words>
  <Application>Microsoft Macintosh PowerPoint</Application>
  <PresentationFormat>사용자 지정</PresentationFormat>
  <Paragraphs>742</Paragraphs>
  <Slides>38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Cambria Math</vt:lpstr>
      <vt:lpstr>Calibri</vt:lpstr>
      <vt:lpstr>맑은 고딕</vt:lpstr>
      <vt:lpstr>Noto Sans CJK KR Regular</vt:lpstr>
      <vt:lpstr>NanumSquareRoundOTF Bold</vt:lpstr>
      <vt:lpstr>NanumSquareRoundOTF ExtraBold</vt:lpstr>
      <vt:lpstr>Noto Sans CJK KR Bold</vt:lpstr>
      <vt:lpstr>Arial</vt:lpstr>
      <vt:lpstr>NanumSquareRoundOTF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민수홍(학부생-소프트웨어전공)</cp:lastModifiedBy>
  <cp:revision>120</cp:revision>
  <dcterms:created xsi:type="dcterms:W3CDTF">2006-08-16T00:00:00Z</dcterms:created>
  <dcterms:modified xsi:type="dcterms:W3CDTF">2025-05-28T06:36:05Z</dcterms:modified>
</cp:coreProperties>
</file>